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6"/>
  </p:notesMasterIdLst>
  <p:handoutMasterIdLst>
    <p:handoutMasterId r:id="rId47"/>
  </p:handoutMasterIdLst>
  <p:sldIdLst>
    <p:sldId id="376" r:id="rId5"/>
    <p:sldId id="377" r:id="rId6"/>
    <p:sldId id="405" r:id="rId7"/>
    <p:sldId id="388" r:id="rId8"/>
    <p:sldId id="382" r:id="rId9"/>
    <p:sldId id="380" r:id="rId10"/>
    <p:sldId id="383" r:id="rId11"/>
    <p:sldId id="384" r:id="rId12"/>
    <p:sldId id="385" r:id="rId13"/>
    <p:sldId id="386" r:id="rId14"/>
    <p:sldId id="387" r:id="rId15"/>
    <p:sldId id="389" r:id="rId16"/>
    <p:sldId id="391" r:id="rId17"/>
    <p:sldId id="392" r:id="rId18"/>
    <p:sldId id="379" r:id="rId19"/>
    <p:sldId id="402" r:id="rId20"/>
    <p:sldId id="403" r:id="rId21"/>
    <p:sldId id="396" r:id="rId22"/>
    <p:sldId id="397" r:id="rId23"/>
    <p:sldId id="406" r:id="rId24"/>
    <p:sldId id="390" r:id="rId25"/>
    <p:sldId id="411" r:id="rId26"/>
    <p:sldId id="407" r:id="rId27"/>
    <p:sldId id="408" r:id="rId28"/>
    <p:sldId id="409" r:id="rId29"/>
    <p:sldId id="393" r:id="rId30"/>
    <p:sldId id="394" r:id="rId31"/>
    <p:sldId id="395" r:id="rId32"/>
    <p:sldId id="413" r:id="rId33"/>
    <p:sldId id="414" r:id="rId34"/>
    <p:sldId id="410" r:id="rId35"/>
    <p:sldId id="415" r:id="rId36"/>
    <p:sldId id="416" r:id="rId37"/>
    <p:sldId id="412" r:id="rId38"/>
    <p:sldId id="417" r:id="rId39"/>
    <p:sldId id="419" r:id="rId40"/>
    <p:sldId id="418" r:id="rId41"/>
    <p:sldId id="399" r:id="rId42"/>
    <p:sldId id="400" r:id="rId43"/>
    <p:sldId id="378" r:id="rId44"/>
    <p:sldId id="401" r:id="rId45"/>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769C9-0D03-6676-137D-624D439097A4}" v="9" dt="2024-04-18T17:00:16.192"/>
    <p1510:client id="{43CAC158-CE01-6A08-3424-52E2AFF01D77}" v="4" dt="2024-04-18T07:04:03.141"/>
    <p1510:client id="{F37DDDAD-D4F6-F2AF-4DA2-7D233E5C325B}" v="1" dt="2024-04-18T18:58:27.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 orient="horz" pos="16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AN SHAH - 60004210139" userId="S::naman.shah139@svkmmumbai.onmicrosoft.com::6385c57d-9a40-4cb5-8977-16ff3be9819f" providerId="AD" clId="Web-{14F769C9-0D03-6676-137D-624D439097A4}"/>
    <pc:docChg chg="modSld">
      <pc:chgData name="NAMAN SHAH - 60004210139" userId="S::naman.shah139@svkmmumbai.onmicrosoft.com::6385c57d-9a40-4cb5-8977-16ff3be9819f" providerId="AD" clId="Web-{14F769C9-0D03-6676-137D-624D439097A4}" dt="2024-04-18T17:00:16.192" v="8"/>
      <pc:docMkLst>
        <pc:docMk/>
      </pc:docMkLst>
      <pc:sldChg chg="modSp">
        <pc:chgData name="NAMAN SHAH - 60004210139" userId="S::naman.shah139@svkmmumbai.onmicrosoft.com::6385c57d-9a40-4cb5-8977-16ff3be9819f" providerId="AD" clId="Web-{14F769C9-0D03-6676-137D-624D439097A4}" dt="2024-04-18T17:00:16.192" v="8"/>
        <pc:sldMkLst>
          <pc:docMk/>
          <pc:sldMk cId="67712159" sldId="379"/>
        </pc:sldMkLst>
        <pc:picChg chg="mod modCrop">
          <ac:chgData name="NAMAN SHAH - 60004210139" userId="S::naman.shah139@svkmmumbai.onmicrosoft.com::6385c57d-9a40-4cb5-8977-16ff3be9819f" providerId="AD" clId="Web-{14F769C9-0D03-6676-137D-624D439097A4}" dt="2024-04-18T17:00:16.192" v="8"/>
          <ac:picMkLst>
            <pc:docMk/>
            <pc:sldMk cId="67712159" sldId="379"/>
            <ac:picMk id="4" creationId="{2A9FD8E8-E13B-9201-B0CC-E102ECC1CE3D}"/>
          </ac:picMkLst>
        </pc:picChg>
      </pc:sldChg>
      <pc:sldChg chg="modSp">
        <pc:chgData name="NAMAN SHAH - 60004210139" userId="S::naman.shah139@svkmmumbai.onmicrosoft.com::6385c57d-9a40-4cb5-8977-16ff3be9819f" providerId="AD" clId="Web-{14F769C9-0D03-6676-137D-624D439097A4}" dt="2024-04-18T16:56:01.495" v="1"/>
        <pc:sldMkLst>
          <pc:docMk/>
          <pc:sldMk cId="1381233383" sldId="392"/>
        </pc:sldMkLst>
        <pc:picChg chg="mod modCrop">
          <ac:chgData name="NAMAN SHAH - 60004210139" userId="S::naman.shah139@svkmmumbai.onmicrosoft.com::6385c57d-9a40-4cb5-8977-16ff3be9819f" providerId="AD" clId="Web-{14F769C9-0D03-6676-137D-624D439097A4}" dt="2024-04-18T16:56:01.495" v="1"/>
          <ac:picMkLst>
            <pc:docMk/>
            <pc:sldMk cId="1381233383" sldId="392"/>
            <ac:picMk id="5" creationId="{56544AA7-B287-AB63-D491-0899A8689DA3}"/>
          </ac:picMkLst>
        </pc:picChg>
      </pc:sldChg>
    </pc:docChg>
  </pc:docChgLst>
  <pc:docChgLst>
    <pc:chgData name="FALGUNI PARMAR-60004220130" userId="S::falguni.parmar130@svkmmumbai.onmicrosoft.com::2a68e7dc-6897-4552-9d71-7a98704fa1f0" providerId="AD" clId="Web-{43CAC158-CE01-6A08-3424-52E2AFF01D77}"/>
    <pc:docChg chg="modSld sldOrd">
      <pc:chgData name="FALGUNI PARMAR-60004220130" userId="S::falguni.parmar130@svkmmumbai.onmicrosoft.com::2a68e7dc-6897-4552-9d71-7a98704fa1f0" providerId="AD" clId="Web-{43CAC158-CE01-6A08-3424-52E2AFF01D77}" dt="2024-04-18T07:04:03.141" v="3" actId="1076"/>
      <pc:docMkLst>
        <pc:docMk/>
      </pc:docMkLst>
      <pc:sldChg chg="ord">
        <pc:chgData name="FALGUNI PARMAR-60004220130" userId="S::falguni.parmar130@svkmmumbai.onmicrosoft.com::2a68e7dc-6897-4552-9d71-7a98704fa1f0" providerId="AD" clId="Web-{43CAC158-CE01-6A08-3424-52E2AFF01D77}" dt="2024-04-18T07:02:16.841" v="0"/>
        <pc:sldMkLst>
          <pc:docMk/>
          <pc:sldMk cId="4178736868" sldId="390"/>
        </pc:sldMkLst>
      </pc:sldChg>
      <pc:sldChg chg="ord">
        <pc:chgData name="FALGUNI PARMAR-60004220130" userId="S::falguni.parmar130@svkmmumbai.onmicrosoft.com::2a68e7dc-6897-4552-9d71-7a98704fa1f0" providerId="AD" clId="Web-{43CAC158-CE01-6A08-3424-52E2AFF01D77}" dt="2024-04-18T07:03:57.547" v="2"/>
        <pc:sldMkLst>
          <pc:docMk/>
          <pc:sldMk cId="884128723" sldId="402"/>
        </pc:sldMkLst>
      </pc:sldChg>
      <pc:sldChg chg="modSp">
        <pc:chgData name="FALGUNI PARMAR-60004220130" userId="S::falguni.parmar130@svkmmumbai.onmicrosoft.com::2a68e7dc-6897-4552-9d71-7a98704fa1f0" providerId="AD" clId="Web-{43CAC158-CE01-6A08-3424-52E2AFF01D77}" dt="2024-04-18T07:04:03.141" v="3" actId="1076"/>
        <pc:sldMkLst>
          <pc:docMk/>
          <pc:sldMk cId="772217238" sldId="403"/>
        </pc:sldMkLst>
        <pc:picChg chg="mod">
          <ac:chgData name="FALGUNI PARMAR-60004220130" userId="S::falguni.parmar130@svkmmumbai.onmicrosoft.com::2a68e7dc-6897-4552-9d71-7a98704fa1f0" providerId="AD" clId="Web-{43CAC158-CE01-6A08-3424-52E2AFF01D77}" dt="2024-04-18T07:04:03.141" v="3" actId="1076"/>
          <ac:picMkLst>
            <pc:docMk/>
            <pc:sldMk cId="772217238" sldId="403"/>
            <ac:picMk id="12" creationId="{0480876F-3CCA-D1F1-4C86-DB1DAE1BF3DF}"/>
          </ac:picMkLst>
        </pc:picChg>
      </pc:sldChg>
      <pc:sldChg chg="ord">
        <pc:chgData name="FALGUNI PARMAR-60004220130" userId="S::falguni.parmar130@svkmmumbai.onmicrosoft.com::2a68e7dc-6897-4552-9d71-7a98704fa1f0" providerId="AD" clId="Web-{43CAC158-CE01-6A08-3424-52E2AFF01D77}" dt="2024-04-18T07:03:37.094" v="1"/>
        <pc:sldMkLst>
          <pc:docMk/>
          <pc:sldMk cId="3592075743" sldId="406"/>
        </pc:sldMkLst>
      </pc:sldChg>
    </pc:docChg>
  </pc:docChgLst>
  <pc:docChgLst>
    <pc:chgData name="PRERNA JADHAV-60004220127" userId="S::prerna.jadhav127@svkmmumbai.onmicrosoft.com::a2ce16ca-a175-4596-9425-a3bda1210570" providerId="AD" clId="Web-{F37DDDAD-D4F6-F2AF-4DA2-7D233E5C325B}"/>
    <pc:docChg chg="modSld">
      <pc:chgData name="PRERNA JADHAV-60004220127" userId="S::prerna.jadhav127@svkmmumbai.onmicrosoft.com::a2ce16ca-a175-4596-9425-a3bda1210570" providerId="AD" clId="Web-{F37DDDAD-D4F6-F2AF-4DA2-7D233E5C325B}" dt="2024-04-18T18:58:27.260" v="0" actId="1076"/>
      <pc:docMkLst>
        <pc:docMk/>
      </pc:docMkLst>
      <pc:sldChg chg="modSp">
        <pc:chgData name="PRERNA JADHAV-60004220127" userId="S::prerna.jadhav127@svkmmumbai.onmicrosoft.com::a2ce16ca-a175-4596-9425-a3bda1210570" providerId="AD" clId="Web-{F37DDDAD-D4F6-F2AF-4DA2-7D233E5C325B}" dt="2024-04-18T18:58:27.260" v="0" actId="1076"/>
        <pc:sldMkLst>
          <pc:docMk/>
          <pc:sldMk cId="1381233383" sldId="392"/>
        </pc:sldMkLst>
        <pc:spChg chg="mod">
          <ac:chgData name="PRERNA JADHAV-60004220127" userId="S::prerna.jadhav127@svkmmumbai.onmicrosoft.com::a2ce16ca-a175-4596-9425-a3bda1210570" providerId="AD" clId="Web-{F37DDDAD-D4F6-F2AF-4DA2-7D233E5C325B}" dt="2024-04-18T18:58:27.260" v="0" actId="1076"/>
          <ac:spMkLst>
            <pc:docMk/>
            <pc:sldMk cId="1381233383" sldId="392"/>
            <ac:spMk id="6" creationId="{0C6781CC-3CE7-9705-48DB-2F2965662D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965B43C-8E18-4B46-8A8C-8990AFFBBA21}" type="datetimeFigureOut">
              <a:rPr lang="en-US" smtClean="0"/>
              <a:pPr/>
              <a:t>4/18/2024</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74530080-BDB5-4AAB-83ED-50D11FFDE355}" type="slidenum">
              <a:rPr lang="en-US" smtClean="0"/>
              <a:pPr/>
              <a:t>‹#›</a:t>
            </a:fld>
            <a:endParaRPr lang="en-US"/>
          </a:p>
        </p:txBody>
      </p:sp>
    </p:spTree>
    <p:extLst>
      <p:ext uri="{BB962C8B-B14F-4D97-AF65-F5344CB8AC3E}">
        <p14:creationId xmlns:p14="http://schemas.microsoft.com/office/powerpoint/2010/main" val="1027825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9F6D6CA4-A053-4EB2-B8A0-8F7144ED93BE}" type="datetimeFigureOut">
              <a:rPr lang="en-US" smtClean="0"/>
              <a:pPr/>
              <a:t>4/18/2024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0B35971-74F5-4527-80D9-1479AF2EFCA1}" type="slidenum">
              <a:rPr lang="en-US" smtClean="0"/>
              <a:pPr/>
              <a:t>‹#›</a:t>
            </a:fld>
            <a:endParaRPr lang="en-US"/>
          </a:p>
        </p:txBody>
      </p:sp>
    </p:spTree>
    <p:extLst>
      <p:ext uri="{BB962C8B-B14F-4D97-AF65-F5344CB8AC3E}">
        <p14:creationId xmlns:p14="http://schemas.microsoft.com/office/powerpoint/2010/main" val="31971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drey_Markov"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questrial" panose="020F0502020204030204" pitchFamily="2" charset="0"/>
              </a:rPr>
              <a:t>Markov chains, named after </a:t>
            </a:r>
            <a:r>
              <a:rPr lang="en-US" b="0" i="0">
                <a:effectLst/>
                <a:latin typeface="questrial" panose="020F0502020204030204" pitchFamily="2" charset="0"/>
                <a:hlinkClick r:id="rId3"/>
              </a:rPr>
              <a:t>Andrey Markov</a:t>
            </a:r>
            <a:r>
              <a:rPr lang="en-US" b="0" i="0">
                <a:solidFill>
                  <a:srgbClr val="000000"/>
                </a:solidFill>
                <a:effectLst/>
                <a:latin typeface="questrial" panose="020F0502020204030204" pitchFamily="2" charset="0"/>
              </a:rPr>
              <a:t>, are mathematical systems that jump from one "state" (a situation or set of values) to another. For example, if you do a Markov chain model of a baby's routine, you might add "playing," "eating", "sleeping," and "crying" as states, which together with other routines could form a 'state space': a list of all possible states. In addition, on top of the state space, a Markov chain represents the probability of hopping, or "transitioning," from one state to any other state---e.g., the chance that a baby currently playing will fall asleep in the next five minutes without crying first.</a:t>
            </a:r>
            <a:endParaRPr lang="en-IN"/>
          </a:p>
        </p:txBody>
      </p:sp>
      <p:sp>
        <p:nvSpPr>
          <p:cNvPr id="4" name="Slide Number Placeholder 3"/>
          <p:cNvSpPr>
            <a:spLocks noGrp="1"/>
          </p:cNvSpPr>
          <p:nvPr>
            <p:ph type="sldNum" sz="quarter" idx="5"/>
          </p:nvPr>
        </p:nvSpPr>
        <p:spPr/>
        <p:txBody>
          <a:bodyPr/>
          <a:lstStyle/>
          <a:p>
            <a:fld id="{A0B35971-74F5-4527-80D9-1479AF2EFCA1}" type="slidenum">
              <a:rPr lang="en-US" smtClean="0"/>
              <a:pPr/>
              <a:t>6</a:t>
            </a:fld>
            <a:endParaRPr lang="en-US"/>
          </a:p>
        </p:txBody>
      </p:sp>
    </p:spTree>
    <p:extLst>
      <p:ext uri="{BB962C8B-B14F-4D97-AF65-F5344CB8AC3E}">
        <p14:creationId xmlns:p14="http://schemas.microsoft.com/office/powerpoint/2010/main" val="227254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3843338"/>
            <a:ext cx="6858000" cy="4000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4766310"/>
            <a:ext cx="2286000" cy="274320"/>
          </a:xfrm>
        </p:spPr>
        <p:txBody>
          <a:bodyPr/>
          <a:lstStyle>
            <a:lvl1pPr>
              <a:defRPr sz="1400"/>
            </a:lvl1pPr>
          </a:lstStyle>
          <a:p>
            <a:fld id="{4EEC5F4C-20D6-40B8-BE19-0177F0788972}" type="datetimeFigureOut">
              <a:rPr lang="en-US" smtClean="0"/>
              <a:pPr/>
              <a:t>4/18/2024</a:t>
            </a:fld>
            <a:endParaRPr lang="en-US"/>
          </a:p>
        </p:txBody>
      </p:sp>
      <p:sp>
        <p:nvSpPr>
          <p:cNvPr id="17" name="Footer Placeholder 16"/>
          <p:cNvSpPr>
            <a:spLocks noGrp="1"/>
          </p:cNvSpPr>
          <p:nvPr>
            <p:ph type="ftr" sz="quarter" idx="11"/>
          </p:nvPr>
        </p:nvSpPr>
        <p:spPr>
          <a:xfrm>
            <a:off x="2898648" y="4766310"/>
            <a:ext cx="3474720" cy="274320"/>
          </a:xfrm>
        </p:spPr>
        <p:txBody>
          <a:bodyPr/>
          <a:lstStyle/>
          <a:p>
            <a:endParaRPr lang="en-US"/>
          </a:p>
        </p:txBody>
      </p:sp>
      <p:sp>
        <p:nvSpPr>
          <p:cNvPr id="29" name="Slide Number Placeholder 28"/>
          <p:cNvSpPr>
            <a:spLocks noGrp="1"/>
          </p:cNvSpPr>
          <p:nvPr>
            <p:ph type="sldNum" sz="quarter" idx="12"/>
          </p:nvPr>
        </p:nvSpPr>
        <p:spPr>
          <a:xfrm>
            <a:off x="1216152" y="4766310"/>
            <a:ext cx="1219200" cy="274320"/>
          </a:xfrm>
        </p:spPr>
        <p:txBody>
          <a:bodyPr/>
          <a:lstStyle/>
          <a:p>
            <a:fld id="{06EB9BAB-0FE8-4045-BF4F-E395826DB73D}" type="slidenum">
              <a:rPr lang="en-US" smtClean="0"/>
              <a:pPr/>
              <a:t>‹#›</a:t>
            </a:fld>
            <a:endParaRPr lang="en-US"/>
          </a:p>
        </p:txBody>
      </p:sp>
      <p:sp>
        <p:nvSpPr>
          <p:cNvPr id="21" name="Rectangle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EEC5F4C-20D6-40B8-BE19-0177F0788972}"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B9BAB-0FE8-4045-BF4F-E395826DB73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EEC5F4C-20D6-40B8-BE19-0177F0788972}"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B9BAB-0FE8-4045-BF4F-E395826DB73D}" type="slidenum">
              <a:rPr lang="en-US" smtClean="0"/>
              <a:pPr/>
              <a:t>‹#›</a:t>
            </a:fld>
            <a:endParaRPr lang="en-US"/>
          </a:p>
        </p:txBody>
      </p:sp>
      <p:sp>
        <p:nvSpPr>
          <p:cNvPr id="7" name="Straight Connector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628650"/>
          </a:xfrm>
        </p:spPr>
        <p:txBody>
          <a:bodyPr>
            <a:normAutofit/>
          </a:bodyPr>
          <a:lstStyle>
            <a:lvl1pPr>
              <a:defRPr sz="2400" b="1"/>
            </a:lvl1pPr>
          </a:lstStyle>
          <a:p>
            <a:r>
              <a:rPr kumimoji="0" lang="en-US"/>
              <a:t>Click to edit Master title style</a:t>
            </a:r>
          </a:p>
        </p:txBody>
      </p:sp>
      <p:sp>
        <p:nvSpPr>
          <p:cNvPr id="6" name="Slide Number Placeholder 5"/>
          <p:cNvSpPr>
            <a:spLocks noGrp="1"/>
          </p:cNvSpPr>
          <p:nvPr>
            <p:ph type="sldNum" sz="quarter" idx="12"/>
          </p:nvPr>
        </p:nvSpPr>
        <p:spPr>
          <a:xfrm>
            <a:off x="8610600" y="4781550"/>
            <a:ext cx="454152" cy="274320"/>
          </a:xfrm>
        </p:spPr>
        <p:txBody>
          <a:bodyPr/>
          <a:lstStyle>
            <a:lvl1pPr>
              <a:defRPr/>
            </a:lvl1pPr>
          </a:lstStyle>
          <a:p>
            <a:fld id="{5FB351A1-7BFD-4658-9BB5-382FDD8AFE4B}" type="slidenum">
              <a:rPr lang="en-US" smtClean="0"/>
              <a:pPr/>
              <a:t>‹#›</a:t>
            </a:fld>
            <a:endParaRPr lang="en-US"/>
          </a:p>
        </p:txBody>
      </p:sp>
      <p:sp>
        <p:nvSpPr>
          <p:cNvPr id="8" name="Content Placeholder 7"/>
          <p:cNvSpPr>
            <a:spLocks noGrp="1"/>
          </p:cNvSpPr>
          <p:nvPr>
            <p:ph sz="quarter" idx="1"/>
          </p:nvPr>
        </p:nvSpPr>
        <p:spPr>
          <a:xfrm>
            <a:off x="457200" y="914400"/>
            <a:ext cx="8229600" cy="3771900"/>
          </a:xfrm>
        </p:spPr>
        <p:txBody>
          <a:bodyPr>
            <a:normAutofit/>
          </a:bodyPr>
          <a:lstStyle>
            <a:lvl1pPr algn="just">
              <a:lnSpc>
                <a:spcPct val="150000"/>
              </a:lnSpc>
              <a:spcBef>
                <a:spcPts val="0"/>
              </a:spcBef>
              <a:defRPr sz="1400"/>
            </a:lvl1pPr>
            <a:lvl2pPr algn="just">
              <a:lnSpc>
                <a:spcPct val="150000"/>
              </a:lnSpc>
              <a:spcBef>
                <a:spcPts val="0"/>
              </a:spcBef>
              <a:defRPr sz="1200"/>
            </a:lvl2pPr>
            <a:lvl3pPr algn="just">
              <a:lnSpc>
                <a:spcPct val="150000"/>
              </a:lnSpc>
              <a:spcBef>
                <a:spcPts val="0"/>
              </a:spcBef>
              <a:defRPr sz="1100"/>
            </a:lvl3pPr>
            <a:lvl4pPr algn="just">
              <a:lnSpc>
                <a:spcPct val="150000"/>
              </a:lnSpc>
              <a:spcBef>
                <a:spcPts val="0"/>
              </a:spcBef>
              <a:defRPr sz="1100"/>
            </a:lvl4pPr>
            <a:lvl5pPr algn="just">
              <a:lnSpc>
                <a:spcPct val="150000"/>
              </a:lnSpc>
              <a:spcBef>
                <a:spcPts val="0"/>
              </a:spcBef>
              <a:defRPr sz="11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4766310"/>
            <a:ext cx="2286000" cy="274320"/>
          </a:xfrm>
        </p:spPr>
        <p:txBody>
          <a:bodyPr/>
          <a:lstStyle/>
          <a:p>
            <a:fld id="{4EEC5F4C-20D6-40B8-BE19-0177F0788972}" type="datetimeFigureOut">
              <a:rPr lang="en-US" smtClean="0"/>
              <a:pPr/>
              <a:t>4/18/2024</a:t>
            </a:fld>
            <a:endParaRPr lang="en-US"/>
          </a:p>
        </p:txBody>
      </p:sp>
      <p:sp>
        <p:nvSpPr>
          <p:cNvPr id="5" name="Footer Placeholder 4"/>
          <p:cNvSpPr>
            <a:spLocks noGrp="1"/>
          </p:cNvSpPr>
          <p:nvPr>
            <p:ph type="ftr" sz="quarter" idx="11"/>
          </p:nvPr>
        </p:nvSpPr>
        <p:spPr>
          <a:xfrm>
            <a:off x="2898648" y="4766310"/>
            <a:ext cx="3474720" cy="274320"/>
          </a:xfrm>
        </p:spPr>
        <p:txBody>
          <a:bodyPr/>
          <a:lstStyle/>
          <a:p>
            <a:endParaRPr lang="en-US"/>
          </a:p>
        </p:txBody>
      </p:sp>
      <p:sp>
        <p:nvSpPr>
          <p:cNvPr id="6" name="Slide Number Placeholder 5"/>
          <p:cNvSpPr>
            <a:spLocks noGrp="1"/>
          </p:cNvSpPr>
          <p:nvPr>
            <p:ph type="sldNum" sz="quarter" idx="12"/>
          </p:nvPr>
        </p:nvSpPr>
        <p:spPr>
          <a:xfrm>
            <a:off x="1069848" y="4766310"/>
            <a:ext cx="1520952" cy="274320"/>
          </a:xfrm>
        </p:spPr>
        <p:txBody>
          <a:bodyPr/>
          <a:lstStyle/>
          <a:p>
            <a:fld id="{06EB9BAB-0FE8-4045-BF4F-E395826DB73D}" type="slidenum">
              <a:rPr lang="en-US" smtClean="0"/>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EEC5F4C-20D6-40B8-BE19-0177F0788972}"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B9BAB-0FE8-4045-BF4F-E395826DB73D}" type="slidenum">
              <a:rPr lang="en-US" smtClean="0"/>
              <a:pPr/>
              <a:t>‹#›</a:t>
            </a:fld>
            <a:endParaRPr 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5" y="971550"/>
            <a:ext cx="4041775" cy="51435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EEC5F4C-20D6-40B8-BE19-0177F0788972}"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EB9BAB-0FE8-4045-BF4F-E395826DB73D}" type="slidenum">
              <a:rPr lang="en-US" smtClean="0"/>
              <a:pPr/>
              <a:t>‹#›</a:t>
            </a:fld>
            <a:endParaRPr lang="en-US"/>
          </a:p>
        </p:txBody>
      </p:sp>
      <p:sp>
        <p:nvSpPr>
          <p:cNvPr id="11" name="Content Placeholder 10"/>
          <p:cNvSpPr>
            <a:spLocks noGrp="1"/>
          </p:cNvSpPr>
          <p:nvPr>
            <p:ph sz="quarter" idx="2"/>
          </p:nvPr>
        </p:nvSpPr>
        <p:spPr>
          <a:xfrm>
            <a:off x="457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EEC5F4C-20D6-40B8-BE19-0177F0788972}"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EB9BAB-0FE8-4045-BF4F-E395826DB73D}" type="slidenum">
              <a:rPr lang="en-US" smtClean="0"/>
              <a:pPr/>
              <a:t>‹#›</a:t>
            </a:fld>
            <a:endParaRPr lang="en-US"/>
          </a:p>
        </p:txBody>
      </p:sp>
      <p:sp>
        <p:nvSpPr>
          <p:cNvPr id="6" name="Isosceles Triangle 5"/>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C5F4C-20D6-40B8-BE19-0177F0788972}"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EB9BAB-0FE8-4045-BF4F-E395826DB73D}" type="slidenum">
              <a:rPr lang="en-US" smtClean="0"/>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514600" cy="62865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914403"/>
            <a:ext cx="2514600" cy="3632597"/>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EEC5F4C-20D6-40B8-BE19-0177F0788972}"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B9BAB-0FE8-4045-BF4F-E395826DB73D}" type="slidenum">
              <a:rPr lang="en-US" smtClean="0"/>
              <a:pPr/>
              <a:t>‹#›</a:t>
            </a:fld>
            <a:endParaRPr 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228600"/>
            <a:ext cx="5715000" cy="42862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EEC5F4C-20D6-40B8-BE19-0177F0788972}"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B9BAB-0FE8-4045-BF4F-E395826DB73D}" type="slidenum">
              <a:rPr lang="en-US" smtClean="0"/>
              <a:pPr/>
              <a:t>‹#›</a:t>
            </a:fld>
            <a:endParaRPr 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14300"/>
            <a:ext cx="8229600" cy="74295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400">
                <a:solidFill>
                  <a:schemeClr val="tx2"/>
                </a:solidFill>
              </a:defRPr>
            </a:lvl1pPr>
          </a:lstStyle>
          <a:p>
            <a:fld id="{4EEC5F4C-20D6-40B8-BE19-0177F0788972}" type="datetimeFigureOut">
              <a:rPr lang="en-US" smtClean="0"/>
              <a:pPr/>
              <a:t>4/18/2024</a:t>
            </a:fld>
            <a:endParaRPr lang="en-US"/>
          </a:p>
        </p:txBody>
      </p:sp>
      <p:sp>
        <p:nvSpPr>
          <p:cNvPr id="3" name="Footer Placeholder 2"/>
          <p:cNvSpPr>
            <a:spLocks noGrp="1"/>
          </p:cNvSpPr>
          <p:nvPr>
            <p:ph type="ftr" sz="quarter" idx="3"/>
          </p:nvPr>
        </p:nvSpPr>
        <p:spPr>
          <a:xfrm>
            <a:off x="2898648" y="4767263"/>
            <a:ext cx="3505200" cy="27432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400">
                <a:solidFill>
                  <a:schemeClr val="tx2"/>
                </a:solidFill>
              </a:defRPr>
            </a:lvl1pPr>
          </a:lstStyle>
          <a:p>
            <a:fld id="{06EB9BAB-0FE8-4045-BF4F-E395826DB73D}" type="slidenum">
              <a:rPr lang="en-US" smtClean="0"/>
              <a:pPr/>
              <a:t>‹#›</a:t>
            </a:fld>
            <a:endParaRPr lang="en-US"/>
          </a:p>
        </p:txBody>
      </p:sp>
      <p:sp>
        <p:nvSpPr>
          <p:cNvPr id="28" name="Straight Connector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85725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42961"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2818-B587-B2C1-013D-DE3621CD44E1}"/>
              </a:ext>
            </a:extLst>
          </p:cNvPr>
          <p:cNvSpPr>
            <a:spLocks noGrp="1"/>
          </p:cNvSpPr>
          <p:nvPr>
            <p:ph type="ctrTitle"/>
          </p:nvPr>
        </p:nvSpPr>
        <p:spPr/>
        <p:txBody>
          <a:bodyPr/>
          <a:lstStyle/>
          <a:p>
            <a:r>
              <a:rPr lang="en-US" b="1"/>
              <a:t>Markov Model</a:t>
            </a:r>
            <a:endParaRPr lang="en-IN" b="1"/>
          </a:p>
        </p:txBody>
      </p:sp>
      <p:sp>
        <p:nvSpPr>
          <p:cNvPr id="3" name="Subtitle 2">
            <a:extLst>
              <a:ext uri="{FF2B5EF4-FFF2-40B4-BE49-F238E27FC236}">
                <a16:creationId xmlns:a16="http://schemas.microsoft.com/office/drawing/2014/main" id="{2B6DF756-13F5-6C7E-B964-21C0A9C31905}"/>
              </a:ext>
            </a:extLst>
          </p:cNvPr>
          <p:cNvSpPr>
            <a:spLocks noGrp="1"/>
          </p:cNvSpPr>
          <p:nvPr>
            <p:ph type="subTitle" idx="1"/>
          </p:nvPr>
        </p:nvSpPr>
        <p:spPr/>
        <p:txBody>
          <a:bodyPr/>
          <a:lstStyle/>
          <a:p>
            <a:r>
              <a:rPr lang="en-US"/>
              <a:t>Dr. Mrunal Rane</a:t>
            </a:r>
            <a:endParaRPr lang="en-IN"/>
          </a:p>
        </p:txBody>
      </p:sp>
    </p:spTree>
    <p:extLst>
      <p:ext uri="{BB962C8B-B14F-4D97-AF65-F5344CB8AC3E}">
        <p14:creationId xmlns:p14="http://schemas.microsoft.com/office/powerpoint/2010/main" val="229656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25D-CE4D-C919-9BDA-E5D639B92A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2D6128-FBBE-2245-56F5-E7170A613FEC}"/>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C394C69B-7823-A9F8-8D4D-523457570A17}"/>
              </a:ext>
            </a:extLst>
          </p:cNvPr>
          <p:cNvPicPr>
            <a:picLocks noChangeAspect="1"/>
          </p:cNvPicPr>
          <p:nvPr/>
        </p:nvPicPr>
        <p:blipFill>
          <a:blip r:embed="rId2"/>
          <a:stretch>
            <a:fillRect/>
          </a:stretch>
        </p:blipFill>
        <p:spPr>
          <a:xfrm>
            <a:off x="0" y="365523"/>
            <a:ext cx="9144000" cy="4412454"/>
          </a:xfrm>
          <a:prstGeom prst="rect">
            <a:avLst/>
          </a:prstGeom>
        </p:spPr>
      </p:pic>
      <p:pic>
        <p:nvPicPr>
          <p:cNvPr id="7" name="Picture 6">
            <a:extLst>
              <a:ext uri="{FF2B5EF4-FFF2-40B4-BE49-F238E27FC236}">
                <a16:creationId xmlns:a16="http://schemas.microsoft.com/office/drawing/2014/main" id="{8C310C41-DC45-1922-851F-67039550D0E7}"/>
              </a:ext>
            </a:extLst>
          </p:cNvPr>
          <p:cNvPicPr>
            <a:picLocks noChangeAspect="1"/>
          </p:cNvPicPr>
          <p:nvPr/>
        </p:nvPicPr>
        <p:blipFill>
          <a:blip r:embed="rId3"/>
          <a:stretch>
            <a:fillRect/>
          </a:stretch>
        </p:blipFill>
        <p:spPr>
          <a:xfrm>
            <a:off x="911262" y="0"/>
            <a:ext cx="7321476" cy="5143500"/>
          </a:xfrm>
          <a:prstGeom prst="rect">
            <a:avLst/>
          </a:prstGeom>
        </p:spPr>
      </p:pic>
      <p:pic>
        <p:nvPicPr>
          <p:cNvPr id="9" name="Picture 8">
            <a:extLst>
              <a:ext uri="{FF2B5EF4-FFF2-40B4-BE49-F238E27FC236}">
                <a16:creationId xmlns:a16="http://schemas.microsoft.com/office/drawing/2014/main" id="{CFDA72F9-17FE-A75C-B20D-DD3D8740FB9D}"/>
              </a:ext>
            </a:extLst>
          </p:cNvPr>
          <p:cNvPicPr>
            <a:picLocks noChangeAspect="1"/>
          </p:cNvPicPr>
          <p:nvPr/>
        </p:nvPicPr>
        <p:blipFill>
          <a:blip r:embed="rId4"/>
          <a:stretch>
            <a:fillRect/>
          </a:stretch>
        </p:blipFill>
        <p:spPr>
          <a:xfrm>
            <a:off x="640572" y="0"/>
            <a:ext cx="7862856" cy="5143500"/>
          </a:xfrm>
          <a:prstGeom prst="rect">
            <a:avLst/>
          </a:prstGeom>
        </p:spPr>
      </p:pic>
    </p:spTree>
    <p:extLst>
      <p:ext uri="{BB962C8B-B14F-4D97-AF65-F5344CB8AC3E}">
        <p14:creationId xmlns:p14="http://schemas.microsoft.com/office/powerpoint/2010/main" val="79363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F52B-6A94-4644-F2B0-FB6C22D37E2F}"/>
              </a:ext>
            </a:extLst>
          </p:cNvPr>
          <p:cNvSpPr>
            <a:spLocks noGrp="1"/>
          </p:cNvSpPr>
          <p:nvPr>
            <p:ph type="title"/>
          </p:nvPr>
        </p:nvSpPr>
        <p:spPr/>
        <p:txBody>
          <a:bodyPr/>
          <a:lstStyle/>
          <a:p>
            <a:r>
              <a:rPr lang="en-IN"/>
              <a:t>Steady state</a:t>
            </a:r>
          </a:p>
        </p:txBody>
      </p:sp>
      <p:sp>
        <p:nvSpPr>
          <p:cNvPr id="3" name="Content Placeholder 2">
            <a:extLst>
              <a:ext uri="{FF2B5EF4-FFF2-40B4-BE49-F238E27FC236}">
                <a16:creationId xmlns:a16="http://schemas.microsoft.com/office/drawing/2014/main" id="{6520427A-03E5-9441-5DD2-DC16B32C938A}"/>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FAF05E9B-47F7-1E6A-7CAF-C0EFAB39ABBD}"/>
              </a:ext>
            </a:extLst>
          </p:cNvPr>
          <p:cNvPicPr>
            <a:picLocks noChangeAspect="1"/>
          </p:cNvPicPr>
          <p:nvPr/>
        </p:nvPicPr>
        <p:blipFill>
          <a:blip r:embed="rId2"/>
          <a:stretch>
            <a:fillRect/>
          </a:stretch>
        </p:blipFill>
        <p:spPr>
          <a:xfrm>
            <a:off x="1484527" y="717807"/>
            <a:ext cx="6174946" cy="4165086"/>
          </a:xfrm>
          <a:prstGeom prst="rect">
            <a:avLst/>
          </a:prstGeom>
        </p:spPr>
      </p:pic>
      <p:pic>
        <p:nvPicPr>
          <p:cNvPr id="7" name="Picture 6">
            <a:extLst>
              <a:ext uri="{FF2B5EF4-FFF2-40B4-BE49-F238E27FC236}">
                <a16:creationId xmlns:a16="http://schemas.microsoft.com/office/drawing/2014/main" id="{39448418-BE43-EF35-2997-6693A710B445}"/>
              </a:ext>
            </a:extLst>
          </p:cNvPr>
          <p:cNvPicPr>
            <a:picLocks noChangeAspect="1"/>
          </p:cNvPicPr>
          <p:nvPr/>
        </p:nvPicPr>
        <p:blipFill>
          <a:blip r:embed="rId3"/>
          <a:stretch>
            <a:fillRect/>
          </a:stretch>
        </p:blipFill>
        <p:spPr>
          <a:xfrm>
            <a:off x="1249347" y="717807"/>
            <a:ext cx="6645305" cy="4295815"/>
          </a:xfrm>
          <a:prstGeom prst="rect">
            <a:avLst/>
          </a:prstGeom>
        </p:spPr>
      </p:pic>
    </p:spTree>
    <p:extLst>
      <p:ext uri="{BB962C8B-B14F-4D97-AF65-F5344CB8AC3E}">
        <p14:creationId xmlns:p14="http://schemas.microsoft.com/office/powerpoint/2010/main" val="340276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8621-1581-ADCB-A152-A6B88C7F4E69}"/>
              </a:ext>
            </a:extLst>
          </p:cNvPr>
          <p:cNvSpPr>
            <a:spLocks noGrp="1"/>
          </p:cNvSpPr>
          <p:nvPr>
            <p:ph type="title"/>
          </p:nvPr>
        </p:nvSpPr>
        <p:spPr/>
        <p:txBody>
          <a:bodyPr/>
          <a:lstStyle/>
          <a:p>
            <a:r>
              <a:rPr lang="en-IN"/>
              <a:t>State transition diagram and matrix</a:t>
            </a:r>
          </a:p>
        </p:txBody>
      </p:sp>
      <p:sp>
        <p:nvSpPr>
          <p:cNvPr id="3" name="Content Placeholder 2">
            <a:extLst>
              <a:ext uri="{FF2B5EF4-FFF2-40B4-BE49-F238E27FC236}">
                <a16:creationId xmlns:a16="http://schemas.microsoft.com/office/drawing/2014/main" id="{DCCCEDE1-8C1F-7913-6F5E-99694A526086}"/>
              </a:ext>
            </a:extLst>
          </p:cNvPr>
          <p:cNvSpPr>
            <a:spLocks noGrp="1"/>
          </p:cNvSpPr>
          <p:nvPr>
            <p:ph sz="quarter" idx="1"/>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r>
              <a:rPr lang="en-US" sz="1600" b="1"/>
              <a:t>set</a:t>
            </a:r>
            <a:r>
              <a:rPr lang="en-US" b="1"/>
              <a:t> </a:t>
            </a:r>
            <a:r>
              <a:rPr lang="en-US" sz="1600" b="1"/>
              <a:t>the current week as bearish, </a:t>
            </a:r>
            <a:r>
              <a:rPr lang="es-ES" sz="1600" b="1"/>
              <a:t>vector C = [0 1 0]</a:t>
            </a:r>
            <a:endParaRPr lang="en-IN" sz="1600" b="1"/>
          </a:p>
        </p:txBody>
      </p:sp>
      <p:pic>
        <p:nvPicPr>
          <p:cNvPr id="7" name="Picture 6">
            <a:extLst>
              <a:ext uri="{FF2B5EF4-FFF2-40B4-BE49-F238E27FC236}">
                <a16:creationId xmlns:a16="http://schemas.microsoft.com/office/drawing/2014/main" id="{D2E7F0B8-ACF7-E667-74CC-8E5286A0C3DA}"/>
              </a:ext>
            </a:extLst>
          </p:cNvPr>
          <p:cNvPicPr>
            <a:picLocks noChangeAspect="1"/>
          </p:cNvPicPr>
          <p:nvPr/>
        </p:nvPicPr>
        <p:blipFill rotWithShape="1">
          <a:blip r:embed="rId2"/>
          <a:srcRect l="65833" t="31578" r="1666" b="25438"/>
          <a:stretch/>
        </p:blipFill>
        <p:spPr>
          <a:xfrm>
            <a:off x="5486400" y="2681092"/>
            <a:ext cx="2971800" cy="1066800"/>
          </a:xfrm>
          <a:prstGeom prst="rect">
            <a:avLst/>
          </a:prstGeom>
        </p:spPr>
      </p:pic>
      <p:pic>
        <p:nvPicPr>
          <p:cNvPr id="8" name="Picture 7">
            <a:extLst>
              <a:ext uri="{FF2B5EF4-FFF2-40B4-BE49-F238E27FC236}">
                <a16:creationId xmlns:a16="http://schemas.microsoft.com/office/drawing/2014/main" id="{371B7095-6DA8-C90E-2F69-9BED21FCA3A6}"/>
              </a:ext>
            </a:extLst>
          </p:cNvPr>
          <p:cNvPicPr>
            <a:picLocks noChangeAspect="1"/>
          </p:cNvPicPr>
          <p:nvPr/>
        </p:nvPicPr>
        <p:blipFill rotWithShape="1">
          <a:blip r:embed="rId2"/>
          <a:srcRect r="35000"/>
          <a:stretch/>
        </p:blipFill>
        <p:spPr>
          <a:xfrm>
            <a:off x="4556760" y="739140"/>
            <a:ext cx="4431700" cy="1850512"/>
          </a:xfrm>
          <a:prstGeom prst="rect">
            <a:avLst/>
          </a:prstGeom>
        </p:spPr>
      </p:pic>
      <p:grpSp>
        <p:nvGrpSpPr>
          <p:cNvPr id="6" name="Group 5">
            <a:extLst>
              <a:ext uri="{FF2B5EF4-FFF2-40B4-BE49-F238E27FC236}">
                <a16:creationId xmlns:a16="http://schemas.microsoft.com/office/drawing/2014/main" id="{172AE5C8-B8C3-3679-BF23-C9EC3FBD7B40}"/>
              </a:ext>
            </a:extLst>
          </p:cNvPr>
          <p:cNvGrpSpPr/>
          <p:nvPr/>
        </p:nvGrpSpPr>
        <p:grpSpPr>
          <a:xfrm>
            <a:off x="0" y="742950"/>
            <a:ext cx="4648200" cy="3073716"/>
            <a:chOff x="0" y="742950"/>
            <a:chExt cx="4648200" cy="3073716"/>
          </a:xfrm>
        </p:grpSpPr>
        <p:pic>
          <p:nvPicPr>
            <p:cNvPr id="5" name="Picture 4">
              <a:extLst>
                <a:ext uri="{FF2B5EF4-FFF2-40B4-BE49-F238E27FC236}">
                  <a16:creationId xmlns:a16="http://schemas.microsoft.com/office/drawing/2014/main" id="{976C96BB-574A-A0A1-F29D-CCE3A15D6AC0}"/>
                </a:ext>
              </a:extLst>
            </p:cNvPr>
            <p:cNvPicPr>
              <a:picLocks noChangeAspect="1"/>
            </p:cNvPicPr>
            <p:nvPr/>
          </p:nvPicPr>
          <p:blipFill>
            <a:blip r:embed="rId3"/>
            <a:stretch>
              <a:fillRect/>
            </a:stretch>
          </p:blipFill>
          <p:spPr>
            <a:xfrm>
              <a:off x="0" y="742950"/>
              <a:ext cx="4648200" cy="3073716"/>
            </a:xfrm>
            <a:prstGeom prst="rect">
              <a:avLst/>
            </a:prstGeom>
          </p:spPr>
        </p:pic>
        <p:sp>
          <p:nvSpPr>
            <p:cNvPr id="4" name="TextBox 3">
              <a:extLst>
                <a:ext uri="{FF2B5EF4-FFF2-40B4-BE49-F238E27FC236}">
                  <a16:creationId xmlns:a16="http://schemas.microsoft.com/office/drawing/2014/main" id="{D4635A9D-A872-EBE2-A2DC-61F18C75F115}"/>
                </a:ext>
              </a:extLst>
            </p:cNvPr>
            <p:cNvSpPr txBox="1"/>
            <p:nvPr/>
          </p:nvSpPr>
          <p:spPr>
            <a:xfrm>
              <a:off x="2211977" y="792453"/>
              <a:ext cx="533400" cy="230832"/>
            </a:xfrm>
            <a:prstGeom prst="rect">
              <a:avLst/>
            </a:prstGeom>
            <a:solidFill>
              <a:schemeClr val="bg1"/>
            </a:solidFill>
          </p:spPr>
          <p:txBody>
            <a:bodyPr wrap="square" rtlCol="0">
              <a:spAutoFit/>
            </a:bodyPr>
            <a:lstStyle/>
            <a:p>
              <a:r>
                <a:rPr lang="en-US" sz="900">
                  <a:solidFill>
                    <a:schemeClr val="bg1">
                      <a:lumMod val="50000"/>
                    </a:schemeClr>
                  </a:solidFill>
                  <a:latin typeface="Amasis MT Pro" panose="020F0502020204030204" pitchFamily="18" charset="0"/>
                </a:rPr>
                <a:t>0.075</a:t>
              </a:r>
              <a:endParaRPr lang="en-IN" sz="900">
                <a:solidFill>
                  <a:schemeClr val="bg1">
                    <a:lumMod val="50000"/>
                  </a:schemeClr>
                </a:solidFill>
                <a:latin typeface="Amasis MT Pro" panose="020F0502020204030204" pitchFamily="18" charset="0"/>
              </a:endParaRPr>
            </a:p>
          </p:txBody>
        </p:sp>
      </p:grpSp>
    </p:spTree>
    <p:extLst>
      <p:ext uri="{BB962C8B-B14F-4D97-AF65-F5344CB8AC3E}">
        <p14:creationId xmlns:p14="http://schemas.microsoft.com/office/powerpoint/2010/main" val="35440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0ABB-2151-8155-2BDC-311C8CE7CA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33222B-FBED-34D5-5038-A41AFF21998C}"/>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EDE64AFB-926F-A132-958E-16ECFB01EEC2}"/>
              </a:ext>
            </a:extLst>
          </p:cNvPr>
          <p:cNvPicPr>
            <a:picLocks noChangeAspect="1"/>
          </p:cNvPicPr>
          <p:nvPr/>
        </p:nvPicPr>
        <p:blipFill>
          <a:blip r:embed="rId2"/>
          <a:stretch>
            <a:fillRect/>
          </a:stretch>
        </p:blipFill>
        <p:spPr>
          <a:xfrm>
            <a:off x="190500" y="114300"/>
            <a:ext cx="8763000" cy="1515702"/>
          </a:xfrm>
          <a:prstGeom prst="rect">
            <a:avLst/>
          </a:prstGeom>
        </p:spPr>
      </p:pic>
    </p:spTree>
    <p:extLst>
      <p:ext uri="{BB962C8B-B14F-4D97-AF65-F5344CB8AC3E}">
        <p14:creationId xmlns:p14="http://schemas.microsoft.com/office/powerpoint/2010/main" val="1291509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60B3-0299-DBF2-31E4-2C4A37CC2D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2CFAC0-8EBF-721E-B7D2-99E0D281FDEE}"/>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56544AA7-B287-AB63-D491-0899A8689DA3}"/>
              </a:ext>
            </a:extLst>
          </p:cNvPr>
          <p:cNvPicPr>
            <a:picLocks noChangeAspect="1"/>
          </p:cNvPicPr>
          <p:nvPr/>
        </p:nvPicPr>
        <p:blipFill rotWithShape="1">
          <a:blip r:embed="rId2"/>
          <a:srcRect t="161" r="-91" b="-323"/>
          <a:stretch/>
        </p:blipFill>
        <p:spPr>
          <a:xfrm>
            <a:off x="4047" y="0"/>
            <a:ext cx="9144191" cy="5151801"/>
          </a:xfrm>
          <a:prstGeom prst="rect">
            <a:avLst/>
          </a:prstGeom>
        </p:spPr>
      </p:pic>
      <p:sp>
        <p:nvSpPr>
          <p:cNvPr id="4" name="Rectangle 3">
            <a:extLst>
              <a:ext uri="{FF2B5EF4-FFF2-40B4-BE49-F238E27FC236}">
                <a16:creationId xmlns:a16="http://schemas.microsoft.com/office/drawing/2014/main" id="{4B2FBB0D-4B30-D67A-D77D-C6C1BA690AAB}"/>
              </a:ext>
            </a:extLst>
          </p:cNvPr>
          <p:cNvSpPr/>
          <p:nvPr/>
        </p:nvSpPr>
        <p:spPr>
          <a:xfrm>
            <a:off x="228600" y="1885950"/>
            <a:ext cx="3276600" cy="24384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C6781CC-3CE7-9705-48DB-2F2965662DB7}"/>
              </a:ext>
            </a:extLst>
          </p:cNvPr>
          <p:cNvSpPr/>
          <p:nvPr/>
        </p:nvSpPr>
        <p:spPr>
          <a:xfrm>
            <a:off x="3810719" y="2006001"/>
            <a:ext cx="1905000" cy="1143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EC5C6DA-034D-E2DC-822B-D9D8D209EBC2}"/>
              </a:ext>
            </a:extLst>
          </p:cNvPr>
          <p:cNvSpPr/>
          <p:nvPr/>
        </p:nvSpPr>
        <p:spPr>
          <a:xfrm rot="-120000">
            <a:off x="3956935" y="3414654"/>
            <a:ext cx="3966466" cy="7545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F04720B-28C9-676B-61F1-071C9A3DC717}"/>
              </a:ext>
            </a:extLst>
          </p:cNvPr>
          <p:cNvSpPr/>
          <p:nvPr/>
        </p:nvSpPr>
        <p:spPr>
          <a:xfrm rot="-60000">
            <a:off x="3818877" y="4330005"/>
            <a:ext cx="5255708" cy="7315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123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A7B2-EDF8-8334-8451-1221B4B4E01D}"/>
              </a:ext>
            </a:extLst>
          </p:cNvPr>
          <p:cNvSpPr>
            <a:spLocks noGrp="1"/>
          </p:cNvSpPr>
          <p:nvPr>
            <p:ph type="title"/>
          </p:nvPr>
        </p:nvSpPr>
        <p:spPr/>
        <p:txBody>
          <a:bodyPr/>
          <a:lstStyle/>
          <a:p>
            <a:r>
              <a:rPr lang="en-US"/>
              <a:t>Hidden Markov Model</a:t>
            </a:r>
            <a:endParaRPr lang="en-IN"/>
          </a:p>
        </p:txBody>
      </p:sp>
      <p:sp>
        <p:nvSpPr>
          <p:cNvPr id="3" name="Content Placeholder 2">
            <a:extLst>
              <a:ext uri="{FF2B5EF4-FFF2-40B4-BE49-F238E27FC236}">
                <a16:creationId xmlns:a16="http://schemas.microsoft.com/office/drawing/2014/main" id="{D3530FAB-9B3A-612B-58F9-E671AD3E9F87}"/>
              </a:ext>
            </a:extLst>
          </p:cNvPr>
          <p:cNvSpPr>
            <a:spLocks noGrp="1"/>
          </p:cNvSpPr>
          <p:nvPr>
            <p:ph sz="quarter" idx="1"/>
          </p:nvPr>
        </p:nvSpPr>
        <p:spPr/>
        <p:txBody>
          <a:bodyPr/>
          <a:lstStyle/>
          <a:p>
            <a:r>
              <a:rPr lang="en-US" b="1"/>
              <a:t>Hidden States: </a:t>
            </a:r>
            <a:r>
              <a:rPr lang="en-US"/>
              <a:t>The actual locations of the animal (e.g., forest, river, cave).</a:t>
            </a:r>
          </a:p>
          <a:p>
            <a:endParaRPr lang="en-US"/>
          </a:p>
          <a:p>
            <a:r>
              <a:rPr lang="en-US" b="1"/>
              <a:t>Observable States: </a:t>
            </a:r>
            <a:r>
              <a:rPr lang="en-US"/>
              <a:t>The evidence or observations collected (e.g., footprints, sensor data).</a:t>
            </a:r>
          </a:p>
          <a:p>
            <a:endParaRPr lang="en-US"/>
          </a:p>
          <a:p>
            <a:r>
              <a:rPr lang="en-US" b="1"/>
              <a:t>Transition and Emission Probabilities: </a:t>
            </a:r>
            <a:r>
              <a:rPr lang="en-US"/>
              <a:t>Probabilities of moving between hidden states and probabilities of an observable state given a hidden state.</a:t>
            </a:r>
            <a:endParaRPr lang="en-IN"/>
          </a:p>
        </p:txBody>
      </p:sp>
      <p:pic>
        <p:nvPicPr>
          <p:cNvPr id="4" name="Picture 3">
            <a:extLst>
              <a:ext uri="{FF2B5EF4-FFF2-40B4-BE49-F238E27FC236}">
                <a16:creationId xmlns:a16="http://schemas.microsoft.com/office/drawing/2014/main" id="{2A9FD8E8-E13B-9201-B0CC-E102ECC1CE3D}"/>
              </a:ext>
            </a:extLst>
          </p:cNvPr>
          <p:cNvPicPr>
            <a:picLocks noChangeAspect="1"/>
          </p:cNvPicPr>
          <p:nvPr/>
        </p:nvPicPr>
        <p:blipFill rotWithShape="1">
          <a:blip r:embed="rId2"/>
          <a:srcRect l="-998" t="87" r="1746" b="-87"/>
          <a:stretch/>
        </p:blipFill>
        <p:spPr>
          <a:xfrm>
            <a:off x="5529470" y="2934034"/>
            <a:ext cx="3295621" cy="2089107"/>
          </a:xfrm>
          <a:prstGeom prst="rect">
            <a:avLst/>
          </a:prstGeom>
        </p:spPr>
      </p:pic>
      <p:pic>
        <p:nvPicPr>
          <p:cNvPr id="5" name="Picture 4">
            <a:extLst>
              <a:ext uri="{FF2B5EF4-FFF2-40B4-BE49-F238E27FC236}">
                <a16:creationId xmlns:a16="http://schemas.microsoft.com/office/drawing/2014/main" id="{0B9D2D58-EF5F-2FB5-7246-B84A90E01375}"/>
              </a:ext>
            </a:extLst>
          </p:cNvPr>
          <p:cNvPicPr>
            <a:picLocks noChangeAspect="1"/>
          </p:cNvPicPr>
          <p:nvPr/>
        </p:nvPicPr>
        <p:blipFill>
          <a:blip r:embed="rId3"/>
          <a:stretch>
            <a:fillRect/>
          </a:stretch>
        </p:blipFill>
        <p:spPr>
          <a:xfrm>
            <a:off x="838200" y="2812115"/>
            <a:ext cx="4147175" cy="2331385"/>
          </a:xfrm>
          <a:prstGeom prst="rect">
            <a:avLst/>
          </a:prstGeom>
        </p:spPr>
      </p:pic>
    </p:spTree>
    <p:extLst>
      <p:ext uri="{BB962C8B-B14F-4D97-AF65-F5344CB8AC3E}">
        <p14:creationId xmlns:p14="http://schemas.microsoft.com/office/powerpoint/2010/main" val="6771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C4D3-36FE-508F-9A49-0C23B544FEB3}"/>
              </a:ext>
            </a:extLst>
          </p:cNvPr>
          <p:cNvSpPr>
            <a:spLocks noGrp="1"/>
          </p:cNvSpPr>
          <p:nvPr>
            <p:ph type="title"/>
          </p:nvPr>
        </p:nvSpPr>
        <p:spPr/>
        <p:txBody>
          <a:bodyPr/>
          <a:lstStyle/>
          <a:p>
            <a:r>
              <a:rPr lang="en-IN"/>
              <a:t>Hidden Markov Model</a:t>
            </a:r>
          </a:p>
        </p:txBody>
      </p:sp>
      <p:sp>
        <p:nvSpPr>
          <p:cNvPr id="3" name="Content Placeholder 2">
            <a:extLst>
              <a:ext uri="{FF2B5EF4-FFF2-40B4-BE49-F238E27FC236}">
                <a16:creationId xmlns:a16="http://schemas.microsoft.com/office/drawing/2014/main" id="{74F1EDA7-A65C-5502-3B2F-97955934E2CF}"/>
              </a:ext>
            </a:extLst>
          </p:cNvPr>
          <p:cNvSpPr>
            <a:spLocks noGrp="1"/>
          </p:cNvSpPr>
          <p:nvPr>
            <p:ph sz="quarter" idx="1"/>
          </p:nvPr>
        </p:nvSpPr>
        <p:spPr/>
        <p:txBody>
          <a:bodyPr/>
          <a:lstStyle/>
          <a:p>
            <a:r>
              <a:rPr lang="en-US"/>
              <a:t>In Hidden Markov Model the state of the system will be hidden (unknown), however at every time step t the system in state s(t) will emit an observable/visible symbol v(t).</a:t>
            </a:r>
          </a:p>
          <a:p>
            <a:endParaRPr lang="en-US"/>
          </a:p>
          <a:p>
            <a:endParaRPr lang="en-IN"/>
          </a:p>
        </p:txBody>
      </p:sp>
      <p:pic>
        <p:nvPicPr>
          <p:cNvPr id="5" name="Picture 4">
            <a:extLst>
              <a:ext uri="{FF2B5EF4-FFF2-40B4-BE49-F238E27FC236}">
                <a16:creationId xmlns:a16="http://schemas.microsoft.com/office/drawing/2014/main" id="{19F31549-3099-9A57-81EE-D74C39B805D5}"/>
              </a:ext>
            </a:extLst>
          </p:cNvPr>
          <p:cNvPicPr>
            <a:picLocks noChangeAspect="1"/>
          </p:cNvPicPr>
          <p:nvPr/>
        </p:nvPicPr>
        <p:blipFill>
          <a:blip r:embed="rId2"/>
          <a:stretch>
            <a:fillRect/>
          </a:stretch>
        </p:blipFill>
        <p:spPr>
          <a:xfrm>
            <a:off x="2447925" y="1809750"/>
            <a:ext cx="4248150" cy="2561028"/>
          </a:xfrm>
          <a:prstGeom prst="rect">
            <a:avLst/>
          </a:prstGeom>
        </p:spPr>
      </p:pic>
    </p:spTree>
    <p:extLst>
      <p:ext uri="{BB962C8B-B14F-4D97-AF65-F5344CB8AC3E}">
        <p14:creationId xmlns:p14="http://schemas.microsoft.com/office/powerpoint/2010/main" val="8841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E0F4-DCB8-F1E5-4DDD-0BCDA613BC8E}"/>
              </a:ext>
            </a:extLst>
          </p:cNvPr>
          <p:cNvSpPr>
            <a:spLocks noGrp="1"/>
          </p:cNvSpPr>
          <p:nvPr>
            <p:ph type="title"/>
          </p:nvPr>
        </p:nvSpPr>
        <p:spPr/>
        <p:txBody>
          <a:bodyPr/>
          <a:lstStyle/>
          <a:p>
            <a:r>
              <a:rPr lang="en-IN"/>
              <a:t>Emission Probability</a:t>
            </a:r>
          </a:p>
        </p:txBody>
      </p:sp>
      <p:sp>
        <p:nvSpPr>
          <p:cNvPr id="3" name="Content Placeholder 2">
            <a:extLst>
              <a:ext uri="{FF2B5EF4-FFF2-40B4-BE49-F238E27FC236}">
                <a16:creationId xmlns:a16="http://schemas.microsoft.com/office/drawing/2014/main" id="{783D628A-798E-40B7-919D-FAC08D7EB503}"/>
              </a:ext>
            </a:extLst>
          </p:cNvPr>
          <p:cNvSpPr>
            <a:spLocks noGrp="1"/>
          </p:cNvSpPr>
          <p:nvPr>
            <p:ph sz="quarter" idx="1"/>
          </p:nvPr>
        </p:nvSpPr>
        <p:spPr/>
        <p:txBody>
          <a:bodyPr/>
          <a:lstStyle/>
          <a:p>
            <a:r>
              <a:rPr lang="en-US"/>
              <a:t>the probability of emitting symbol k given state j</a:t>
            </a:r>
          </a:p>
          <a:p>
            <a:endParaRPr lang="en-IN"/>
          </a:p>
        </p:txBody>
      </p:sp>
      <p:pic>
        <p:nvPicPr>
          <p:cNvPr id="5" name="Picture 4">
            <a:extLst>
              <a:ext uri="{FF2B5EF4-FFF2-40B4-BE49-F238E27FC236}">
                <a16:creationId xmlns:a16="http://schemas.microsoft.com/office/drawing/2014/main" id="{1326A01F-5F1C-C1E8-D06E-93EEC2402B28}"/>
              </a:ext>
            </a:extLst>
          </p:cNvPr>
          <p:cNvPicPr>
            <a:picLocks noChangeAspect="1"/>
          </p:cNvPicPr>
          <p:nvPr/>
        </p:nvPicPr>
        <p:blipFill>
          <a:blip r:embed="rId2"/>
          <a:stretch>
            <a:fillRect/>
          </a:stretch>
        </p:blipFill>
        <p:spPr>
          <a:xfrm>
            <a:off x="4829568" y="1200150"/>
            <a:ext cx="3857232" cy="3333750"/>
          </a:xfrm>
          <a:prstGeom prst="rect">
            <a:avLst/>
          </a:prstGeom>
        </p:spPr>
      </p:pic>
      <p:pic>
        <p:nvPicPr>
          <p:cNvPr id="10" name="Picture 9">
            <a:extLst>
              <a:ext uri="{FF2B5EF4-FFF2-40B4-BE49-F238E27FC236}">
                <a16:creationId xmlns:a16="http://schemas.microsoft.com/office/drawing/2014/main" id="{282B1594-9D3E-8D93-54E7-537BE1082A8B}"/>
              </a:ext>
            </a:extLst>
          </p:cNvPr>
          <p:cNvPicPr>
            <a:picLocks noChangeAspect="1"/>
          </p:cNvPicPr>
          <p:nvPr/>
        </p:nvPicPr>
        <p:blipFill>
          <a:blip r:embed="rId3"/>
          <a:stretch>
            <a:fillRect/>
          </a:stretch>
        </p:blipFill>
        <p:spPr>
          <a:xfrm>
            <a:off x="838200" y="1276350"/>
            <a:ext cx="2243344" cy="497720"/>
          </a:xfrm>
          <a:prstGeom prst="rect">
            <a:avLst/>
          </a:prstGeom>
        </p:spPr>
      </p:pic>
      <p:pic>
        <p:nvPicPr>
          <p:cNvPr id="12" name="Picture 11">
            <a:extLst>
              <a:ext uri="{FF2B5EF4-FFF2-40B4-BE49-F238E27FC236}">
                <a16:creationId xmlns:a16="http://schemas.microsoft.com/office/drawing/2014/main" id="{0480876F-3CCA-D1F1-4C86-DB1DAE1BF3DF}"/>
              </a:ext>
            </a:extLst>
          </p:cNvPr>
          <p:cNvPicPr>
            <a:picLocks noChangeAspect="1"/>
          </p:cNvPicPr>
          <p:nvPr/>
        </p:nvPicPr>
        <p:blipFill>
          <a:blip r:embed="rId4"/>
          <a:stretch>
            <a:fillRect/>
          </a:stretch>
        </p:blipFill>
        <p:spPr>
          <a:xfrm>
            <a:off x="839932" y="1876247"/>
            <a:ext cx="1871837" cy="1158420"/>
          </a:xfrm>
          <a:prstGeom prst="rect">
            <a:avLst/>
          </a:prstGeom>
        </p:spPr>
      </p:pic>
      <p:pic>
        <p:nvPicPr>
          <p:cNvPr id="14" name="Picture 13">
            <a:extLst>
              <a:ext uri="{FF2B5EF4-FFF2-40B4-BE49-F238E27FC236}">
                <a16:creationId xmlns:a16="http://schemas.microsoft.com/office/drawing/2014/main" id="{BFB1E86B-D0DF-4A2A-24B2-CC755DDE7B5D}"/>
              </a:ext>
            </a:extLst>
          </p:cNvPr>
          <p:cNvPicPr>
            <a:picLocks noChangeAspect="1"/>
          </p:cNvPicPr>
          <p:nvPr/>
        </p:nvPicPr>
        <p:blipFill>
          <a:blip r:embed="rId5"/>
          <a:stretch>
            <a:fillRect/>
          </a:stretch>
        </p:blipFill>
        <p:spPr>
          <a:xfrm>
            <a:off x="990600" y="3400234"/>
            <a:ext cx="1643237" cy="645344"/>
          </a:xfrm>
          <a:prstGeom prst="rect">
            <a:avLst/>
          </a:prstGeom>
        </p:spPr>
      </p:pic>
    </p:spTree>
    <p:extLst>
      <p:ext uri="{BB962C8B-B14F-4D97-AF65-F5344CB8AC3E}">
        <p14:creationId xmlns:p14="http://schemas.microsoft.com/office/powerpoint/2010/main" val="77221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F129-93A3-F5EF-2035-A5F5D5EA3E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9F4C30-8CFE-3498-B99C-BBE60955853C}"/>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55491B70-B927-9B0B-1A68-10B51AD963F4}"/>
              </a:ext>
            </a:extLst>
          </p:cNvPr>
          <p:cNvPicPr>
            <a:picLocks noChangeAspect="1"/>
          </p:cNvPicPr>
          <p:nvPr/>
        </p:nvPicPr>
        <p:blipFill>
          <a:blip r:embed="rId2"/>
          <a:stretch>
            <a:fillRect/>
          </a:stretch>
        </p:blipFill>
        <p:spPr>
          <a:xfrm>
            <a:off x="650631" y="428625"/>
            <a:ext cx="8001000" cy="4500563"/>
          </a:xfrm>
          <a:prstGeom prst="rect">
            <a:avLst/>
          </a:prstGeom>
        </p:spPr>
      </p:pic>
    </p:spTree>
    <p:extLst>
      <p:ext uri="{BB962C8B-B14F-4D97-AF65-F5344CB8AC3E}">
        <p14:creationId xmlns:p14="http://schemas.microsoft.com/office/powerpoint/2010/main" val="188608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8F6C-B7AA-5D3E-BBF6-9515F1B51ABC}"/>
              </a:ext>
            </a:extLst>
          </p:cNvPr>
          <p:cNvSpPr>
            <a:spLocks noGrp="1"/>
          </p:cNvSpPr>
          <p:nvPr>
            <p:ph type="title"/>
          </p:nvPr>
        </p:nvSpPr>
        <p:spPr/>
        <p:txBody>
          <a:bodyPr/>
          <a:lstStyle/>
          <a:p>
            <a:r>
              <a:rPr lang="en-US"/>
              <a:t>Central Issues in HMM</a:t>
            </a:r>
            <a:endParaRPr lang="en-IN"/>
          </a:p>
        </p:txBody>
      </p:sp>
      <p:sp>
        <p:nvSpPr>
          <p:cNvPr id="3" name="Content Placeholder 2">
            <a:extLst>
              <a:ext uri="{FF2B5EF4-FFF2-40B4-BE49-F238E27FC236}">
                <a16:creationId xmlns:a16="http://schemas.microsoft.com/office/drawing/2014/main" id="{065A1437-300B-BB41-723E-C02895FD07A7}"/>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06CB83FB-4DD0-7C36-7858-65D7C8C34D7B}"/>
              </a:ext>
            </a:extLst>
          </p:cNvPr>
          <p:cNvPicPr>
            <a:picLocks noChangeAspect="1"/>
          </p:cNvPicPr>
          <p:nvPr/>
        </p:nvPicPr>
        <p:blipFill>
          <a:blip r:embed="rId2"/>
          <a:stretch>
            <a:fillRect/>
          </a:stretch>
        </p:blipFill>
        <p:spPr>
          <a:xfrm>
            <a:off x="863600" y="819150"/>
            <a:ext cx="7823200" cy="4210050"/>
          </a:xfrm>
          <a:prstGeom prst="rect">
            <a:avLst/>
          </a:prstGeom>
        </p:spPr>
      </p:pic>
    </p:spTree>
    <p:extLst>
      <p:ext uri="{BB962C8B-B14F-4D97-AF65-F5344CB8AC3E}">
        <p14:creationId xmlns:p14="http://schemas.microsoft.com/office/powerpoint/2010/main" val="393093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FD3D-9EDE-0A7D-55DC-C05509D5B453}"/>
              </a:ext>
            </a:extLst>
          </p:cNvPr>
          <p:cNvSpPr>
            <a:spLocks noGrp="1"/>
          </p:cNvSpPr>
          <p:nvPr>
            <p:ph type="title"/>
          </p:nvPr>
        </p:nvSpPr>
        <p:spPr/>
        <p:txBody>
          <a:bodyPr/>
          <a:lstStyle/>
          <a:p>
            <a:r>
              <a:rPr lang="en-US"/>
              <a:t>Markov Model</a:t>
            </a:r>
            <a:endParaRPr lang="en-IN"/>
          </a:p>
        </p:txBody>
      </p:sp>
      <p:sp>
        <p:nvSpPr>
          <p:cNvPr id="3" name="Content Placeholder 2">
            <a:extLst>
              <a:ext uri="{FF2B5EF4-FFF2-40B4-BE49-F238E27FC236}">
                <a16:creationId xmlns:a16="http://schemas.microsoft.com/office/drawing/2014/main" id="{32BF01DA-9E43-36A0-69A1-25AF96FDE83E}"/>
              </a:ext>
            </a:extLst>
          </p:cNvPr>
          <p:cNvSpPr>
            <a:spLocks noGrp="1"/>
          </p:cNvSpPr>
          <p:nvPr>
            <p:ph sz="quarter" idx="1"/>
          </p:nvPr>
        </p:nvSpPr>
        <p:spPr/>
        <p:txBody>
          <a:bodyPr/>
          <a:lstStyle/>
          <a:p>
            <a:r>
              <a:rPr lang="en-US"/>
              <a:t>A Markov model is a stochastic method for randomly changing systems that possess the Markov property.</a:t>
            </a:r>
          </a:p>
          <a:p>
            <a:r>
              <a:rPr lang="en-US" b="1"/>
              <a:t>Markov Property: </a:t>
            </a:r>
            <a:r>
              <a:rPr lang="en-US"/>
              <a:t>at any given time, the next state is only dependent on the current state and is independent of anything in the past. </a:t>
            </a:r>
            <a:r>
              <a:rPr lang="en-US" b="1" i="1"/>
              <a:t>This is a form of “</a:t>
            </a:r>
            <a:r>
              <a:rPr lang="en-US" b="1" i="1" err="1"/>
              <a:t>memorylessness</a:t>
            </a:r>
            <a:r>
              <a:rPr lang="en-US" b="1" i="1"/>
              <a:t>”.</a:t>
            </a:r>
          </a:p>
          <a:p>
            <a:endParaRPr lang="en-US" b="1" i="1"/>
          </a:p>
          <a:p>
            <a:pPr lvl="1"/>
            <a:endParaRPr lang="en-IN"/>
          </a:p>
        </p:txBody>
      </p:sp>
      <p:pic>
        <p:nvPicPr>
          <p:cNvPr id="5" name="Picture 4">
            <a:extLst>
              <a:ext uri="{FF2B5EF4-FFF2-40B4-BE49-F238E27FC236}">
                <a16:creationId xmlns:a16="http://schemas.microsoft.com/office/drawing/2014/main" id="{92172C2B-FFEB-FA13-B456-42BE8E6FADED}"/>
              </a:ext>
            </a:extLst>
          </p:cNvPr>
          <p:cNvPicPr>
            <a:picLocks noChangeAspect="1"/>
          </p:cNvPicPr>
          <p:nvPr/>
        </p:nvPicPr>
        <p:blipFill>
          <a:blip r:embed="rId2"/>
          <a:stretch>
            <a:fillRect/>
          </a:stretch>
        </p:blipFill>
        <p:spPr>
          <a:xfrm>
            <a:off x="1143000" y="2495550"/>
            <a:ext cx="7239000" cy="1912797"/>
          </a:xfrm>
          <a:prstGeom prst="rect">
            <a:avLst/>
          </a:prstGeom>
        </p:spPr>
      </p:pic>
    </p:spTree>
    <p:extLst>
      <p:ext uri="{BB962C8B-B14F-4D97-AF65-F5344CB8AC3E}">
        <p14:creationId xmlns:p14="http://schemas.microsoft.com/office/powerpoint/2010/main" val="72475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9A5C-17E0-BF78-33F1-E88E8B8D2C92}"/>
              </a:ext>
            </a:extLst>
          </p:cNvPr>
          <p:cNvSpPr>
            <a:spLocks noGrp="1"/>
          </p:cNvSpPr>
          <p:nvPr>
            <p:ph type="title"/>
          </p:nvPr>
        </p:nvSpPr>
        <p:spPr/>
        <p:txBody>
          <a:bodyPr/>
          <a:lstStyle/>
          <a:p>
            <a:r>
              <a:rPr lang="en-IN"/>
              <a:t>Evaluation Problem</a:t>
            </a:r>
          </a:p>
        </p:txBody>
      </p:sp>
      <p:sp>
        <p:nvSpPr>
          <p:cNvPr id="3" name="Content Placeholder 2">
            <a:extLst>
              <a:ext uri="{FF2B5EF4-FFF2-40B4-BE49-F238E27FC236}">
                <a16:creationId xmlns:a16="http://schemas.microsoft.com/office/drawing/2014/main" id="{CEF991E3-D5F1-3F12-12DE-99A029396150}"/>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02696524-3180-D1CF-6EDF-5A942AC882CC}"/>
              </a:ext>
            </a:extLst>
          </p:cNvPr>
          <p:cNvPicPr>
            <a:picLocks noChangeAspect="1"/>
          </p:cNvPicPr>
          <p:nvPr/>
        </p:nvPicPr>
        <p:blipFill rotWithShape="1">
          <a:blip r:embed="rId2"/>
          <a:srcRect t="10020"/>
          <a:stretch/>
        </p:blipFill>
        <p:spPr>
          <a:xfrm>
            <a:off x="304800" y="914400"/>
            <a:ext cx="8686800" cy="4019550"/>
          </a:xfrm>
          <a:prstGeom prst="rect">
            <a:avLst/>
          </a:prstGeom>
        </p:spPr>
      </p:pic>
    </p:spTree>
    <p:extLst>
      <p:ext uri="{BB962C8B-B14F-4D97-AF65-F5344CB8AC3E}">
        <p14:creationId xmlns:p14="http://schemas.microsoft.com/office/powerpoint/2010/main" val="359207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A969-04D9-19A3-562A-E773D8B061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E62631-A4C0-565A-9856-8A1297D43109}"/>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5CA1E3FB-4A90-4492-172D-40D2556922C7}"/>
              </a:ext>
            </a:extLst>
          </p:cNvPr>
          <p:cNvPicPr>
            <a:picLocks noChangeAspect="1"/>
          </p:cNvPicPr>
          <p:nvPr/>
        </p:nvPicPr>
        <p:blipFill>
          <a:blip r:embed="rId2"/>
          <a:stretch>
            <a:fillRect/>
          </a:stretch>
        </p:blipFill>
        <p:spPr>
          <a:xfrm>
            <a:off x="190500" y="122232"/>
            <a:ext cx="8763000" cy="4567878"/>
          </a:xfrm>
          <a:prstGeom prst="rect">
            <a:avLst/>
          </a:prstGeom>
        </p:spPr>
      </p:pic>
    </p:spTree>
    <p:extLst>
      <p:ext uri="{BB962C8B-B14F-4D97-AF65-F5344CB8AC3E}">
        <p14:creationId xmlns:p14="http://schemas.microsoft.com/office/powerpoint/2010/main" val="4178736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21C4-EB73-5823-71A7-682B3B6E50E9}"/>
              </a:ext>
            </a:extLst>
          </p:cNvPr>
          <p:cNvSpPr>
            <a:spLocks noGrp="1"/>
          </p:cNvSpPr>
          <p:nvPr>
            <p:ph type="title"/>
          </p:nvPr>
        </p:nvSpPr>
        <p:spPr/>
        <p:txBody>
          <a:bodyPr/>
          <a:lstStyle/>
          <a:p>
            <a:r>
              <a:rPr lang="en-IN"/>
              <a:t>Evaluation</a:t>
            </a:r>
          </a:p>
        </p:txBody>
      </p:sp>
      <p:sp>
        <p:nvSpPr>
          <p:cNvPr id="3" name="Content Placeholder 2">
            <a:extLst>
              <a:ext uri="{FF2B5EF4-FFF2-40B4-BE49-F238E27FC236}">
                <a16:creationId xmlns:a16="http://schemas.microsoft.com/office/drawing/2014/main" id="{A9B19171-03D3-CB8D-1B01-2B2D85A082D7}"/>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4CBBD5EF-5FB0-D84D-D1B6-69DFBDA212B2}"/>
              </a:ext>
            </a:extLst>
          </p:cNvPr>
          <p:cNvPicPr>
            <a:picLocks noChangeAspect="1"/>
          </p:cNvPicPr>
          <p:nvPr/>
        </p:nvPicPr>
        <p:blipFill>
          <a:blip r:embed="rId2"/>
          <a:stretch>
            <a:fillRect/>
          </a:stretch>
        </p:blipFill>
        <p:spPr>
          <a:xfrm>
            <a:off x="1219199" y="673803"/>
            <a:ext cx="6815621" cy="4012497"/>
          </a:xfrm>
          <a:prstGeom prst="rect">
            <a:avLst/>
          </a:prstGeom>
        </p:spPr>
      </p:pic>
      <p:sp>
        <p:nvSpPr>
          <p:cNvPr id="9" name="TextBox 8">
            <a:extLst>
              <a:ext uri="{FF2B5EF4-FFF2-40B4-BE49-F238E27FC236}">
                <a16:creationId xmlns:a16="http://schemas.microsoft.com/office/drawing/2014/main" id="{56725162-4936-99E3-63F9-C28E0346A7A9}"/>
              </a:ext>
            </a:extLst>
          </p:cNvPr>
          <p:cNvSpPr txBox="1"/>
          <p:nvPr/>
        </p:nvSpPr>
        <p:spPr>
          <a:xfrm>
            <a:off x="1371600" y="4691718"/>
            <a:ext cx="7467600" cy="369332"/>
          </a:xfrm>
          <a:prstGeom prst="rect">
            <a:avLst/>
          </a:prstGeom>
          <a:noFill/>
        </p:spPr>
        <p:txBody>
          <a:bodyPr wrap="square">
            <a:spAutoFit/>
          </a:bodyPr>
          <a:lstStyle/>
          <a:p>
            <a:r>
              <a:rPr lang="en-US"/>
              <a:t>R =Maximum Number of possible sequences of the hidden state.</a:t>
            </a:r>
            <a:endParaRPr lang="en-IN"/>
          </a:p>
        </p:txBody>
      </p:sp>
    </p:spTree>
    <p:extLst>
      <p:ext uri="{BB962C8B-B14F-4D97-AF65-F5344CB8AC3E}">
        <p14:creationId xmlns:p14="http://schemas.microsoft.com/office/powerpoint/2010/main" val="254668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68E5-0302-DCFB-1AAB-515C2FC8583E}"/>
              </a:ext>
            </a:extLst>
          </p:cNvPr>
          <p:cNvSpPr>
            <a:spLocks noGrp="1"/>
          </p:cNvSpPr>
          <p:nvPr>
            <p:ph type="title"/>
          </p:nvPr>
        </p:nvSpPr>
        <p:spPr/>
        <p:txBody>
          <a:bodyPr/>
          <a:lstStyle/>
          <a:p>
            <a:r>
              <a:rPr lang="en-IN"/>
              <a:t>Example</a:t>
            </a:r>
          </a:p>
        </p:txBody>
      </p:sp>
      <p:pic>
        <p:nvPicPr>
          <p:cNvPr id="7" name="Content Placeholder 6">
            <a:extLst>
              <a:ext uri="{FF2B5EF4-FFF2-40B4-BE49-F238E27FC236}">
                <a16:creationId xmlns:a16="http://schemas.microsoft.com/office/drawing/2014/main" id="{B0ED16DC-7979-3123-453C-AA82B6D38E88}"/>
              </a:ext>
            </a:extLst>
          </p:cNvPr>
          <p:cNvPicPr>
            <a:picLocks noGrp="1" noChangeAspect="1"/>
          </p:cNvPicPr>
          <p:nvPr>
            <p:ph sz="quarter"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895350"/>
            <a:ext cx="4449018" cy="3771900"/>
          </a:xfrm>
        </p:spPr>
      </p:pic>
    </p:spTree>
    <p:extLst>
      <p:ext uri="{BB962C8B-B14F-4D97-AF65-F5344CB8AC3E}">
        <p14:creationId xmlns:p14="http://schemas.microsoft.com/office/powerpoint/2010/main" val="86152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3638-360D-C343-617B-3987F3C67D96}"/>
              </a:ext>
            </a:extLst>
          </p:cNvPr>
          <p:cNvSpPr>
            <a:spLocks noGrp="1"/>
          </p:cNvSpPr>
          <p:nvPr>
            <p:ph type="title"/>
          </p:nvPr>
        </p:nvSpPr>
        <p:spPr/>
        <p:txBody>
          <a:bodyPr/>
          <a:lstStyle/>
          <a:p>
            <a:r>
              <a:rPr lang="en-IN"/>
              <a:t>Example</a:t>
            </a:r>
          </a:p>
        </p:txBody>
      </p:sp>
      <p:pic>
        <p:nvPicPr>
          <p:cNvPr id="7" name="Content Placeholder 6">
            <a:extLst>
              <a:ext uri="{FF2B5EF4-FFF2-40B4-BE49-F238E27FC236}">
                <a16:creationId xmlns:a16="http://schemas.microsoft.com/office/drawing/2014/main" id="{12DB7E76-276B-F4CD-26A3-48A5B1797B91}"/>
              </a:ext>
            </a:extLst>
          </p:cNvPr>
          <p:cNvPicPr>
            <a:picLocks noGrp="1" noChangeAspect="1"/>
          </p:cNvPicPr>
          <p:nvPr>
            <p:ph sz="quarter" idx="1"/>
          </p:nvPr>
        </p:nvPicPr>
        <p:blipFill>
          <a:blip r:embed="rId2"/>
          <a:stretch>
            <a:fillRect/>
          </a:stretch>
        </p:blipFill>
        <p:spPr>
          <a:xfrm>
            <a:off x="228600" y="716733"/>
            <a:ext cx="8229600" cy="3931467"/>
          </a:xfrm>
          <a:prstGeom prst="rect">
            <a:avLst/>
          </a:prstGeom>
        </p:spPr>
      </p:pic>
    </p:spTree>
    <p:extLst>
      <p:ext uri="{BB962C8B-B14F-4D97-AF65-F5344CB8AC3E}">
        <p14:creationId xmlns:p14="http://schemas.microsoft.com/office/powerpoint/2010/main" val="3584941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B151-C2D1-3BFF-3274-CBA08A167F52}"/>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4D0E7849-C527-48DB-63FC-6C7406D23A49}"/>
              </a:ext>
            </a:extLst>
          </p:cNvPr>
          <p:cNvPicPr>
            <a:picLocks noGrp="1" noChangeAspect="1"/>
          </p:cNvPicPr>
          <p:nvPr>
            <p:ph sz="quarter" idx="1"/>
          </p:nvPr>
        </p:nvPicPr>
        <p:blipFill>
          <a:blip r:embed="rId2"/>
          <a:stretch>
            <a:fillRect/>
          </a:stretch>
        </p:blipFill>
        <p:spPr>
          <a:xfrm>
            <a:off x="5181600" y="114300"/>
            <a:ext cx="3681242" cy="4076700"/>
          </a:xfrm>
        </p:spPr>
      </p:pic>
      <p:pic>
        <p:nvPicPr>
          <p:cNvPr id="4" name="Content Placeholder 6">
            <a:extLst>
              <a:ext uri="{FF2B5EF4-FFF2-40B4-BE49-F238E27FC236}">
                <a16:creationId xmlns:a16="http://schemas.microsoft.com/office/drawing/2014/main" id="{D0122791-3F35-88A1-66B4-2D4F03BC87EF}"/>
              </a:ext>
            </a:extLst>
          </p:cNvPr>
          <p:cNvPicPr>
            <a:picLocks noChangeAspect="1"/>
          </p:cNvPicPr>
          <p:nvPr/>
        </p:nvPicPr>
        <p:blipFill>
          <a:blip r:embed="rId3"/>
          <a:stretch>
            <a:fillRect/>
          </a:stretch>
        </p:blipFill>
        <p:spPr>
          <a:xfrm>
            <a:off x="0" y="83366"/>
            <a:ext cx="4825079" cy="2305050"/>
          </a:xfrm>
          <a:prstGeom prst="rect">
            <a:avLst/>
          </a:prstGeom>
        </p:spPr>
      </p:pic>
      <p:grpSp>
        <p:nvGrpSpPr>
          <p:cNvPr id="25" name="Group 24">
            <a:extLst>
              <a:ext uri="{FF2B5EF4-FFF2-40B4-BE49-F238E27FC236}">
                <a16:creationId xmlns:a16="http://schemas.microsoft.com/office/drawing/2014/main" id="{F9A42A1F-7D10-4EB9-0C07-2FCE972F4B67}"/>
              </a:ext>
            </a:extLst>
          </p:cNvPr>
          <p:cNvGrpSpPr/>
          <p:nvPr/>
        </p:nvGrpSpPr>
        <p:grpSpPr>
          <a:xfrm>
            <a:off x="838200" y="3316972"/>
            <a:ext cx="2209800" cy="1448674"/>
            <a:chOff x="838200" y="3316972"/>
            <a:chExt cx="2209800" cy="1448674"/>
          </a:xfrm>
        </p:grpSpPr>
        <p:grpSp>
          <p:nvGrpSpPr>
            <p:cNvPr id="15" name="Group 14">
              <a:extLst>
                <a:ext uri="{FF2B5EF4-FFF2-40B4-BE49-F238E27FC236}">
                  <a16:creationId xmlns:a16="http://schemas.microsoft.com/office/drawing/2014/main" id="{946803FA-B8F0-6DCA-1D52-A3202C87774E}"/>
                </a:ext>
              </a:extLst>
            </p:cNvPr>
            <p:cNvGrpSpPr/>
            <p:nvPr/>
          </p:nvGrpSpPr>
          <p:grpSpPr>
            <a:xfrm>
              <a:off x="838200" y="4224906"/>
              <a:ext cx="2209800" cy="540740"/>
              <a:chOff x="838200" y="4012210"/>
              <a:chExt cx="2209800" cy="540740"/>
            </a:xfrm>
          </p:grpSpPr>
          <p:sp>
            <p:nvSpPr>
              <p:cNvPr id="7" name="Oval 6">
                <a:extLst>
                  <a:ext uri="{FF2B5EF4-FFF2-40B4-BE49-F238E27FC236}">
                    <a16:creationId xmlns:a16="http://schemas.microsoft.com/office/drawing/2014/main" id="{32D6993F-34F5-3BC4-9CBF-A0E4CB8C3E29}"/>
                  </a:ext>
                </a:extLst>
              </p:cNvPr>
              <p:cNvSpPr/>
              <p:nvPr/>
            </p:nvSpPr>
            <p:spPr>
              <a:xfrm>
                <a:off x="838200" y="401955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1</a:t>
                </a:r>
              </a:p>
            </p:txBody>
          </p:sp>
          <p:sp>
            <p:nvSpPr>
              <p:cNvPr id="10" name="Oval 9">
                <a:extLst>
                  <a:ext uri="{FF2B5EF4-FFF2-40B4-BE49-F238E27FC236}">
                    <a16:creationId xmlns:a16="http://schemas.microsoft.com/office/drawing/2014/main" id="{14FBD8E8-7963-79FD-4FDF-4930662176AF}"/>
                  </a:ext>
                </a:extLst>
              </p:cNvPr>
              <p:cNvSpPr/>
              <p:nvPr/>
            </p:nvSpPr>
            <p:spPr>
              <a:xfrm>
                <a:off x="1676400" y="401588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3</a:t>
                </a:r>
              </a:p>
            </p:txBody>
          </p:sp>
          <p:sp>
            <p:nvSpPr>
              <p:cNvPr id="11" name="Oval 10">
                <a:extLst>
                  <a:ext uri="{FF2B5EF4-FFF2-40B4-BE49-F238E27FC236}">
                    <a16:creationId xmlns:a16="http://schemas.microsoft.com/office/drawing/2014/main" id="{97E3DC5B-C105-4B41-D296-1D24DD51E9BF}"/>
                  </a:ext>
                </a:extLst>
              </p:cNvPr>
              <p:cNvSpPr/>
              <p:nvPr/>
            </p:nvSpPr>
            <p:spPr>
              <a:xfrm>
                <a:off x="2514600" y="401221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1</a:t>
                </a:r>
              </a:p>
            </p:txBody>
          </p:sp>
        </p:grpSp>
        <p:sp>
          <p:nvSpPr>
            <p:cNvPr id="16" name="Rectangle 15">
              <a:extLst>
                <a:ext uri="{FF2B5EF4-FFF2-40B4-BE49-F238E27FC236}">
                  <a16:creationId xmlns:a16="http://schemas.microsoft.com/office/drawing/2014/main" id="{09DE8A8C-7409-40DD-8640-C61B3CECB41A}"/>
                </a:ext>
              </a:extLst>
            </p:cNvPr>
            <p:cNvSpPr/>
            <p:nvPr/>
          </p:nvSpPr>
          <p:spPr>
            <a:xfrm>
              <a:off x="838200" y="3320817"/>
              <a:ext cx="533400" cy="4572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rgbClr val="FF0000"/>
                  </a:solidFill>
                </a:rPr>
                <a:t>?</a:t>
              </a:r>
            </a:p>
          </p:txBody>
        </p:sp>
        <p:sp>
          <p:nvSpPr>
            <p:cNvPr id="17" name="Rectangle 16">
              <a:extLst>
                <a:ext uri="{FF2B5EF4-FFF2-40B4-BE49-F238E27FC236}">
                  <a16:creationId xmlns:a16="http://schemas.microsoft.com/office/drawing/2014/main" id="{BB22EAC7-6E0D-6EA7-E4D5-1A31EB2E5EBE}"/>
                </a:ext>
              </a:extLst>
            </p:cNvPr>
            <p:cNvSpPr/>
            <p:nvPr/>
          </p:nvSpPr>
          <p:spPr>
            <a:xfrm>
              <a:off x="1676400" y="3316972"/>
              <a:ext cx="533400" cy="4572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rgbClr val="FF0000"/>
                  </a:solidFill>
                </a:rPr>
                <a:t>?</a:t>
              </a:r>
            </a:p>
          </p:txBody>
        </p:sp>
        <p:sp>
          <p:nvSpPr>
            <p:cNvPr id="18" name="Rectangle 17">
              <a:extLst>
                <a:ext uri="{FF2B5EF4-FFF2-40B4-BE49-F238E27FC236}">
                  <a16:creationId xmlns:a16="http://schemas.microsoft.com/office/drawing/2014/main" id="{1B9F1C6B-0ADA-F615-1071-C232D403AFA2}"/>
                </a:ext>
              </a:extLst>
            </p:cNvPr>
            <p:cNvSpPr/>
            <p:nvPr/>
          </p:nvSpPr>
          <p:spPr>
            <a:xfrm>
              <a:off x="2514600" y="3333750"/>
              <a:ext cx="533400" cy="4572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rgbClr val="FF0000"/>
                  </a:solidFill>
                </a:rPr>
                <a:t>?</a:t>
              </a:r>
            </a:p>
          </p:txBody>
        </p:sp>
        <p:cxnSp>
          <p:nvCxnSpPr>
            <p:cNvPr id="19" name="Straight Arrow Connector 18">
              <a:extLst>
                <a:ext uri="{FF2B5EF4-FFF2-40B4-BE49-F238E27FC236}">
                  <a16:creationId xmlns:a16="http://schemas.microsoft.com/office/drawing/2014/main" id="{A4D2219E-F9CA-BFD7-BFD0-895DC7DB496B}"/>
                </a:ext>
              </a:extLst>
            </p:cNvPr>
            <p:cNvCxnSpPr/>
            <p:nvPr/>
          </p:nvCxnSpPr>
          <p:spPr>
            <a:xfrm flipV="1">
              <a:off x="1371600" y="3562350"/>
              <a:ext cx="304800" cy="36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1C67F1-4133-B8FA-A495-4F13D84D0491}"/>
                </a:ext>
              </a:extLst>
            </p:cNvPr>
            <p:cNvCxnSpPr/>
            <p:nvPr/>
          </p:nvCxnSpPr>
          <p:spPr>
            <a:xfrm>
              <a:off x="2209800" y="3579128"/>
              <a:ext cx="304800" cy="131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6592A6-35A3-4C23-59F2-7007A1ED2312}"/>
                </a:ext>
              </a:extLst>
            </p:cNvPr>
            <p:cNvCxnSpPr>
              <a:stCxn id="18" idx="2"/>
              <a:endCxn id="11" idx="0"/>
            </p:cNvCxnSpPr>
            <p:nvPr/>
          </p:nvCxnSpPr>
          <p:spPr>
            <a:xfrm>
              <a:off x="2781300" y="3790950"/>
              <a:ext cx="0" cy="43395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0AA6E-F628-14EE-F777-30DF9AAD8AE3}"/>
                </a:ext>
              </a:extLst>
            </p:cNvPr>
            <p:cNvCxnSpPr/>
            <p:nvPr/>
          </p:nvCxnSpPr>
          <p:spPr>
            <a:xfrm>
              <a:off x="1104900" y="3798290"/>
              <a:ext cx="0" cy="43395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AB5B65-6643-A662-22AD-B2FBF7AD0A63}"/>
                </a:ext>
              </a:extLst>
            </p:cNvPr>
            <p:cNvCxnSpPr/>
            <p:nvPr/>
          </p:nvCxnSpPr>
          <p:spPr>
            <a:xfrm>
              <a:off x="1943100" y="3798290"/>
              <a:ext cx="0" cy="43395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437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86EF-5650-2A25-4C1C-4CA49A99E9A7}"/>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9F49CA85-6CC3-8A86-6D89-DC6E23A9EE97}"/>
              </a:ext>
            </a:extLst>
          </p:cNvPr>
          <p:cNvSpPr>
            <a:spLocks noGrp="1"/>
          </p:cNvSpPr>
          <p:nvPr>
            <p:ph sz="quarter" idx="1"/>
          </p:nvPr>
        </p:nvSpPr>
        <p:spPr/>
        <p:txBody>
          <a:bodyPr/>
          <a:lstStyle/>
          <a:p>
            <a:endParaRPr lang="en-IN"/>
          </a:p>
        </p:txBody>
      </p:sp>
      <p:pic>
        <p:nvPicPr>
          <p:cNvPr id="8" name="Picture 7">
            <a:extLst>
              <a:ext uri="{FF2B5EF4-FFF2-40B4-BE49-F238E27FC236}">
                <a16:creationId xmlns:a16="http://schemas.microsoft.com/office/drawing/2014/main" id="{588CB8E9-E720-4FA5-C2BE-4E02F732E612}"/>
              </a:ext>
            </a:extLst>
          </p:cNvPr>
          <p:cNvPicPr>
            <a:picLocks noChangeAspect="1"/>
          </p:cNvPicPr>
          <p:nvPr/>
        </p:nvPicPr>
        <p:blipFill rotWithShape="1">
          <a:blip r:embed="rId2"/>
          <a:srcRect l="3334" t="2724" r="1665" b="7614"/>
          <a:stretch/>
        </p:blipFill>
        <p:spPr>
          <a:xfrm>
            <a:off x="228600" y="838200"/>
            <a:ext cx="8686800" cy="4191000"/>
          </a:xfrm>
          <a:prstGeom prst="rect">
            <a:avLst/>
          </a:prstGeom>
        </p:spPr>
      </p:pic>
      <p:pic>
        <p:nvPicPr>
          <p:cNvPr id="9" name="Picture 8">
            <a:extLst>
              <a:ext uri="{FF2B5EF4-FFF2-40B4-BE49-F238E27FC236}">
                <a16:creationId xmlns:a16="http://schemas.microsoft.com/office/drawing/2014/main" id="{C7A1C348-673D-B66A-7A04-693E084948BC}"/>
              </a:ext>
            </a:extLst>
          </p:cNvPr>
          <p:cNvPicPr>
            <a:picLocks noChangeAspect="1"/>
          </p:cNvPicPr>
          <p:nvPr/>
        </p:nvPicPr>
        <p:blipFill rotWithShape="1">
          <a:blip r:embed="rId3"/>
          <a:srcRect l="6666" t="21852" r="52500" b="29259"/>
          <a:stretch/>
        </p:blipFill>
        <p:spPr>
          <a:xfrm>
            <a:off x="304800" y="1504950"/>
            <a:ext cx="5334000" cy="2971799"/>
          </a:xfrm>
          <a:prstGeom prst="rect">
            <a:avLst/>
          </a:prstGeom>
        </p:spPr>
      </p:pic>
      <p:pic>
        <p:nvPicPr>
          <p:cNvPr id="10" name="Picture 9">
            <a:extLst>
              <a:ext uri="{FF2B5EF4-FFF2-40B4-BE49-F238E27FC236}">
                <a16:creationId xmlns:a16="http://schemas.microsoft.com/office/drawing/2014/main" id="{35CE484D-1736-B576-0424-C16C62A8D858}"/>
              </a:ext>
            </a:extLst>
          </p:cNvPr>
          <p:cNvPicPr>
            <a:picLocks noChangeAspect="1"/>
          </p:cNvPicPr>
          <p:nvPr/>
        </p:nvPicPr>
        <p:blipFill rotWithShape="1">
          <a:blip r:embed="rId4"/>
          <a:srcRect l="8333" t="18889" r="52500" b="24815"/>
          <a:stretch/>
        </p:blipFill>
        <p:spPr>
          <a:xfrm>
            <a:off x="914400" y="1428750"/>
            <a:ext cx="3886200" cy="3142034"/>
          </a:xfrm>
          <a:prstGeom prst="rect">
            <a:avLst/>
          </a:prstGeom>
        </p:spPr>
      </p:pic>
    </p:spTree>
    <p:extLst>
      <p:ext uri="{BB962C8B-B14F-4D97-AF65-F5344CB8AC3E}">
        <p14:creationId xmlns:p14="http://schemas.microsoft.com/office/powerpoint/2010/main" val="7616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D933-B187-B817-7583-FD3072A119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8E4565-6381-2C0B-FEF3-F6E46AFF0DE4}"/>
              </a:ext>
            </a:extLst>
          </p:cNvPr>
          <p:cNvSpPr>
            <a:spLocks noGrp="1"/>
          </p:cNvSpPr>
          <p:nvPr>
            <p:ph sz="quarter" idx="1"/>
          </p:nvPr>
        </p:nvSpPr>
        <p:spPr/>
        <p:txBody>
          <a:bodyPr/>
          <a:lstStyle/>
          <a:p>
            <a:endParaRPr lang="en-IN"/>
          </a:p>
        </p:txBody>
      </p:sp>
      <p:pic>
        <p:nvPicPr>
          <p:cNvPr id="9" name="Picture 8">
            <a:extLst>
              <a:ext uri="{FF2B5EF4-FFF2-40B4-BE49-F238E27FC236}">
                <a16:creationId xmlns:a16="http://schemas.microsoft.com/office/drawing/2014/main" id="{A3CCF129-5D38-AD36-A3CA-9351A8F928A7}"/>
              </a:ext>
            </a:extLst>
          </p:cNvPr>
          <p:cNvPicPr>
            <a:picLocks noChangeAspect="1"/>
          </p:cNvPicPr>
          <p:nvPr/>
        </p:nvPicPr>
        <p:blipFill rotWithShape="1">
          <a:blip r:embed="rId2"/>
          <a:srcRect r="2510" b="4687"/>
          <a:stretch/>
        </p:blipFill>
        <p:spPr>
          <a:xfrm>
            <a:off x="133350" y="85725"/>
            <a:ext cx="8877300" cy="4972050"/>
          </a:xfrm>
          <a:prstGeom prst="rect">
            <a:avLst/>
          </a:prstGeom>
        </p:spPr>
      </p:pic>
    </p:spTree>
    <p:extLst>
      <p:ext uri="{BB962C8B-B14F-4D97-AF65-F5344CB8AC3E}">
        <p14:creationId xmlns:p14="http://schemas.microsoft.com/office/powerpoint/2010/main" val="166454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F17E-8AF8-AD8A-CC1A-7932F507F6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EBD6264-6FC6-0F44-3449-5F68A66516E3}"/>
              </a:ext>
            </a:extLst>
          </p:cNvPr>
          <p:cNvPicPr>
            <a:picLocks noGrp="1" noChangeAspect="1"/>
          </p:cNvPicPr>
          <p:nvPr>
            <p:ph sz="quarter" idx="1"/>
          </p:nvPr>
        </p:nvPicPr>
        <p:blipFill rotWithShape="1">
          <a:blip r:embed="rId2"/>
          <a:srcRect l="2239" t="3980" r="51493" b="50000"/>
          <a:stretch/>
        </p:blipFill>
        <p:spPr>
          <a:xfrm>
            <a:off x="1828800" y="1123950"/>
            <a:ext cx="6096000" cy="3410565"/>
          </a:xfrm>
        </p:spPr>
      </p:pic>
      <p:sp>
        <p:nvSpPr>
          <p:cNvPr id="6" name="Rectangle 5">
            <a:extLst>
              <a:ext uri="{FF2B5EF4-FFF2-40B4-BE49-F238E27FC236}">
                <a16:creationId xmlns:a16="http://schemas.microsoft.com/office/drawing/2014/main" id="{9292A8C2-7DA0-672D-0CFC-EA3B7F26DC37}"/>
              </a:ext>
            </a:extLst>
          </p:cNvPr>
          <p:cNvSpPr/>
          <p:nvPr/>
        </p:nvSpPr>
        <p:spPr>
          <a:xfrm>
            <a:off x="1861457" y="2876550"/>
            <a:ext cx="1828800" cy="1600200"/>
          </a:xfrm>
          <a:prstGeom prst="rect">
            <a:avLst/>
          </a:prstGeom>
          <a:solidFill>
            <a:schemeClr val="accent6">
              <a:lumMod val="20000"/>
              <a:lumOff val="80000"/>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7" name="Rectangle 6">
            <a:extLst>
              <a:ext uri="{FF2B5EF4-FFF2-40B4-BE49-F238E27FC236}">
                <a16:creationId xmlns:a16="http://schemas.microsoft.com/office/drawing/2014/main" id="{B9760B9D-9A4D-B672-92A5-3D3EECFE7431}"/>
              </a:ext>
            </a:extLst>
          </p:cNvPr>
          <p:cNvSpPr/>
          <p:nvPr/>
        </p:nvSpPr>
        <p:spPr>
          <a:xfrm>
            <a:off x="1861457" y="1218585"/>
            <a:ext cx="1828800" cy="1600200"/>
          </a:xfrm>
          <a:prstGeom prst="rect">
            <a:avLst/>
          </a:prstGeom>
          <a:solidFill>
            <a:schemeClr val="accent6">
              <a:lumMod val="20000"/>
              <a:lumOff val="80000"/>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8" name="Rectangle 7">
            <a:extLst>
              <a:ext uri="{FF2B5EF4-FFF2-40B4-BE49-F238E27FC236}">
                <a16:creationId xmlns:a16="http://schemas.microsoft.com/office/drawing/2014/main" id="{E91ECF8D-B375-ED08-2FC1-FDDAD30B2255}"/>
              </a:ext>
            </a:extLst>
          </p:cNvPr>
          <p:cNvSpPr/>
          <p:nvPr/>
        </p:nvSpPr>
        <p:spPr>
          <a:xfrm>
            <a:off x="1894114" y="1218585"/>
            <a:ext cx="3897086" cy="819765"/>
          </a:xfrm>
          <a:prstGeom prst="rect">
            <a:avLst/>
          </a:prstGeom>
          <a:solidFill>
            <a:schemeClr val="accent6">
              <a:lumMod val="20000"/>
              <a:lumOff val="80000"/>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9" name="Rectangle 8">
            <a:extLst>
              <a:ext uri="{FF2B5EF4-FFF2-40B4-BE49-F238E27FC236}">
                <a16:creationId xmlns:a16="http://schemas.microsoft.com/office/drawing/2014/main" id="{1650267F-F668-5EF6-149C-6EBD38D6BE60}"/>
              </a:ext>
            </a:extLst>
          </p:cNvPr>
          <p:cNvSpPr/>
          <p:nvPr/>
        </p:nvSpPr>
        <p:spPr>
          <a:xfrm>
            <a:off x="1894114" y="2066399"/>
            <a:ext cx="3897086" cy="819765"/>
          </a:xfrm>
          <a:prstGeom prst="rect">
            <a:avLst/>
          </a:prstGeom>
          <a:solidFill>
            <a:schemeClr val="accent6">
              <a:lumMod val="20000"/>
              <a:lumOff val="80000"/>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Tree>
    <p:extLst>
      <p:ext uri="{BB962C8B-B14F-4D97-AF65-F5344CB8AC3E}">
        <p14:creationId xmlns:p14="http://schemas.microsoft.com/office/powerpoint/2010/main" val="28640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FC62-3F9A-10DA-C0BB-3FFA57EB5F66}"/>
              </a:ext>
            </a:extLst>
          </p:cNvPr>
          <p:cNvSpPr>
            <a:spLocks noGrp="1"/>
          </p:cNvSpPr>
          <p:nvPr>
            <p:ph type="title"/>
          </p:nvPr>
        </p:nvSpPr>
        <p:spPr/>
        <p:txBody>
          <a:bodyPr/>
          <a:lstStyle/>
          <a:p>
            <a:r>
              <a:rPr lang="en-IN"/>
              <a:t>Recursive dynamic programming - Forward</a:t>
            </a:r>
          </a:p>
        </p:txBody>
      </p:sp>
      <p:sp>
        <p:nvSpPr>
          <p:cNvPr id="3" name="Content Placeholder 2">
            <a:extLst>
              <a:ext uri="{FF2B5EF4-FFF2-40B4-BE49-F238E27FC236}">
                <a16:creationId xmlns:a16="http://schemas.microsoft.com/office/drawing/2014/main" id="{D5FBD09F-6245-4823-5EF3-C975B15827CC}"/>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49C2A2EC-0B87-0044-1EB3-EE9A02955E9A}"/>
              </a:ext>
            </a:extLst>
          </p:cNvPr>
          <p:cNvPicPr>
            <a:picLocks noChangeAspect="1"/>
          </p:cNvPicPr>
          <p:nvPr/>
        </p:nvPicPr>
        <p:blipFill rotWithShape="1">
          <a:blip r:embed="rId2"/>
          <a:srcRect r="35833"/>
          <a:stretch/>
        </p:blipFill>
        <p:spPr>
          <a:xfrm>
            <a:off x="1524000" y="804898"/>
            <a:ext cx="5867400" cy="4313959"/>
          </a:xfrm>
          <a:prstGeom prst="rect">
            <a:avLst/>
          </a:prstGeom>
        </p:spPr>
      </p:pic>
    </p:spTree>
    <p:extLst>
      <p:ext uri="{BB962C8B-B14F-4D97-AF65-F5344CB8AC3E}">
        <p14:creationId xmlns:p14="http://schemas.microsoft.com/office/powerpoint/2010/main" val="231894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7CB6-3088-E9E6-C2CB-50B20B1F842F}"/>
              </a:ext>
            </a:extLst>
          </p:cNvPr>
          <p:cNvSpPr>
            <a:spLocks noGrp="1"/>
          </p:cNvSpPr>
          <p:nvPr>
            <p:ph type="title"/>
          </p:nvPr>
        </p:nvSpPr>
        <p:spPr/>
        <p:txBody>
          <a:bodyPr/>
          <a:lstStyle/>
          <a:p>
            <a:r>
              <a:rPr lang="en-IN"/>
              <a:t>MM</a:t>
            </a:r>
          </a:p>
        </p:txBody>
      </p:sp>
      <p:sp>
        <p:nvSpPr>
          <p:cNvPr id="3" name="Content Placeholder 2">
            <a:extLst>
              <a:ext uri="{FF2B5EF4-FFF2-40B4-BE49-F238E27FC236}">
                <a16:creationId xmlns:a16="http://schemas.microsoft.com/office/drawing/2014/main" id="{E3B57164-FC2C-DAB8-29B0-1E0C48111627}"/>
              </a:ext>
            </a:extLst>
          </p:cNvPr>
          <p:cNvSpPr>
            <a:spLocks noGrp="1"/>
          </p:cNvSpPr>
          <p:nvPr>
            <p:ph sz="quarter" idx="1"/>
          </p:nvPr>
        </p:nvSpPr>
        <p:spPr/>
        <p:txBody>
          <a:bodyPr/>
          <a:lstStyle/>
          <a:p>
            <a:r>
              <a:rPr lang="en-IN" sz="2000"/>
              <a:t>First Order MM </a:t>
            </a:r>
          </a:p>
          <a:p>
            <a:r>
              <a:rPr lang="en-IN" sz="2000"/>
              <a:t>Second Order MM</a:t>
            </a:r>
          </a:p>
          <a:p>
            <a:endParaRPr lang="en-IN" sz="2000"/>
          </a:p>
          <a:p>
            <a:r>
              <a:rPr lang="en-IN" sz="2000"/>
              <a:t> </a:t>
            </a:r>
          </a:p>
        </p:txBody>
      </p:sp>
      <p:pic>
        <p:nvPicPr>
          <p:cNvPr id="5" name="Picture 4">
            <a:extLst>
              <a:ext uri="{FF2B5EF4-FFF2-40B4-BE49-F238E27FC236}">
                <a16:creationId xmlns:a16="http://schemas.microsoft.com/office/drawing/2014/main" id="{0EFD0770-1FA1-A428-26EF-A3ACE86EB757}"/>
              </a:ext>
            </a:extLst>
          </p:cNvPr>
          <p:cNvPicPr>
            <a:picLocks noChangeAspect="1"/>
          </p:cNvPicPr>
          <p:nvPr/>
        </p:nvPicPr>
        <p:blipFill>
          <a:blip r:embed="rId2"/>
          <a:stretch>
            <a:fillRect/>
          </a:stretch>
        </p:blipFill>
        <p:spPr>
          <a:xfrm>
            <a:off x="2895600" y="971550"/>
            <a:ext cx="1914835" cy="443782"/>
          </a:xfrm>
          <a:prstGeom prst="rect">
            <a:avLst/>
          </a:prstGeom>
        </p:spPr>
      </p:pic>
      <p:pic>
        <p:nvPicPr>
          <p:cNvPr id="7" name="Picture 6">
            <a:extLst>
              <a:ext uri="{FF2B5EF4-FFF2-40B4-BE49-F238E27FC236}">
                <a16:creationId xmlns:a16="http://schemas.microsoft.com/office/drawing/2014/main" id="{9D7BF1E3-E34B-A706-9E48-00DF0CA593AC}"/>
              </a:ext>
            </a:extLst>
          </p:cNvPr>
          <p:cNvPicPr>
            <a:picLocks noChangeAspect="1"/>
          </p:cNvPicPr>
          <p:nvPr/>
        </p:nvPicPr>
        <p:blipFill>
          <a:blip r:embed="rId3"/>
          <a:stretch>
            <a:fillRect/>
          </a:stretch>
        </p:blipFill>
        <p:spPr>
          <a:xfrm>
            <a:off x="3190757" y="1453917"/>
            <a:ext cx="2762486" cy="372470"/>
          </a:xfrm>
          <a:prstGeom prst="rect">
            <a:avLst/>
          </a:prstGeom>
        </p:spPr>
      </p:pic>
      <p:pic>
        <p:nvPicPr>
          <p:cNvPr id="9" name="Picture 8">
            <a:extLst>
              <a:ext uri="{FF2B5EF4-FFF2-40B4-BE49-F238E27FC236}">
                <a16:creationId xmlns:a16="http://schemas.microsoft.com/office/drawing/2014/main" id="{0033DD5A-B3BD-2DDB-FFF1-0FB9EB4D1283}"/>
              </a:ext>
            </a:extLst>
          </p:cNvPr>
          <p:cNvPicPr>
            <a:picLocks noChangeAspect="1"/>
          </p:cNvPicPr>
          <p:nvPr/>
        </p:nvPicPr>
        <p:blipFill>
          <a:blip r:embed="rId4"/>
          <a:stretch>
            <a:fillRect/>
          </a:stretch>
        </p:blipFill>
        <p:spPr>
          <a:xfrm>
            <a:off x="838200" y="1876930"/>
            <a:ext cx="2152950" cy="447737"/>
          </a:xfrm>
          <a:prstGeom prst="rect">
            <a:avLst/>
          </a:prstGeom>
        </p:spPr>
      </p:pic>
      <p:pic>
        <p:nvPicPr>
          <p:cNvPr id="11" name="Picture 10">
            <a:extLst>
              <a:ext uri="{FF2B5EF4-FFF2-40B4-BE49-F238E27FC236}">
                <a16:creationId xmlns:a16="http://schemas.microsoft.com/office/drawing/2014/main" id="{1DC81347-A10E-B936-E406-336221D94651}"/>
              </a:ext>
            </a:extLst>
          </p:cNvPr>
          <p:cNvPicPr>
            <a:picLocks noChangeAspect="1"/>
          </p:cNvPicPr>
          <p:nvPr/>
        </p:nvPicPr>
        <p:blipFill>
          <a:blip r:embed="rId5"/>
          <a:stretch>
            <a:fillRect/>
          </a:stretch>
        </p:blipFill>
        <p:spPr>
          <a:xfrm>
            <a:off x="685800" y="2818834"/>
            <a:ext cx="5350150" cy="1353116"/>
          </a:xfrm>
          <a:prstGeom prst="rect">
            <a:avLst/>
          </a:prstGeom>
        </p:spPr>
      </p:pic>
      <p:pic>
        <p:nvPicPr>
          <p:cNvPr id="13" name="Picture 12">
            <a:extLst>
              <a:ext uri="{FF2B5EF4-FFF2-40B4-BE49-F238E27FC236}">
                <a16:creationId xmlns:a16="http://schemas.microsoft.com/office/drawing/2014/main" id="{E6E51C56-0505-EA3A-B322-5FCF7FE122AD}"/>
              </a:ext>
            </a:extLst>
          </p:cNvPr>
          <p:cNvPicPr>
            <a:picLocks noChangeAspect="1"/>
          </p:cNvPicPr>
          <p:nvPr/>
        </p:nvPicPr>
        <p:blipFill>
          <a:blip r:embed="rId6"/>
          <a:stretch>
            <a:fillRect/>
          </a:stretch>
        </p:blipFill>
        <p:spPr>
          <a:xfrm>
            <a:off x="5180220" y="4036119"/>
            <a:ext cx="3732384" cy="993081"/>
          </a:xfrm>
          <a:prstGeom prst="rect">
            <a:avLst/>
          </a:prstGeom>
        </p:spPr>
      </p:pic>
    </p:spTree>
    <p:extLst>
      <p:ext uri="{BB962C8B-B14F-4D97-AF65-F5344CB8AC3E}">
        <p14:creationId xmlns:p14="http://schemas.microsoft.com/office/powerpoint/2010/main" val="313828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0A14E2-4953-3464-2D6B-DCA82E0562E6}"/>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7474F9AB-4BCD-474E-E1BE-812E0FE5D825}"/>
              </a:ext>
            </a:extLst>
          </p:cNvPr>
          <p:cNvPicPr>
            <a:picLocks noChangeAspect="1"/>
          </p:cNvPicPr>
          <p:nvPr/>
        </p:nvPicPr>
        <p:blipFill>
          <a:blip r:embed="rId2"/>
          <a:stretch>
            <a:fillRect/>
          </a:stretch>
        </p:blipFill>
        <p:spPr>
          <a:xfrm>
            <a:off x="1524000" y="800100"/>
            <a:ext cx="5715000" cy="4229100"/>
          </a:xfrm>
          <a:prstGeom prst="rect">
            <a:avLst/>
          </a:prstGeom>
        </p:spPr>
      </p:pic>
      <p:sp>
        <p:nvSpPr>
          <p:cNvPr id="6" name="Title 1">
            <a:extLst>
              <a:ext uri="{FF2B5EF4-FFF2-40B4-BE49-F238E27FC236}">
                <a16:creationId xmlns:a16="http://schemas.microsoft.com/office/drawing/2014/main" id="{1973EC01-5CBB-853C-4026-E25638761B5D}"/>
              </a:ext>
            </a:extLst>
          </p:cNvPr>
          <p:cNvSpPr>
            <a:spLocks noGrp="1"/>
          </p:cNvSpPr>
          <p:nvPr>
            <p:ph type="title"/>
          </p:nvPr>
        </p:nvSpPr>
        <p:spPr>
          <a:xfrm>
            <a:off x="457200" y="114300"/>
            <a:ext cx="8229600" cy="628650"/>
          </a:xfrm>
        </p:spPr>
        <p:txBody>
          <a:bodyPr/>
          <a:lstStyle/>
          <a:p>
            <a:r>
              <a:rPr lang="en-IN"/>
              <a:t>Recursive dynamic programming - Forward</a:t>
            </a:r>
          </a:p>
        </p:txBody>
      </p:sp>
    </p:spTree>
    <p:extLst>
      <p:ext uri="{BB962C8B-B14F-4D97-AF65-F5344CB8AC3E}">
        <p14:creationId xmlns:p14="http://schemas.microsoft.com/office/powerpoint/2010/main" val="1027918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9C7-6B06-E6AF-CF9E-3F661292B6B6}"/>
              </a:ext>
            </a:extLst>
          </p:cNvPr>
          <p:cNvSpPr>
            <a:spLocks noGrp="1"/>
          </p:cNvSpPr>
          <p:nvPr>
            <p:ph type="title"/>
          </p:nvPr>
        </p:nvSpPr>
        <p:spPr/>
        <p:txBody>
          <a:bodyPr/>
          <a:lstStyle/>
          <a:p>
            <a:r>
              <a:rPr lang="en-IN"/>
              <a:t>Recursive dynamic programming - Forward</a:t>
            </a:r>
          </a:p>
        </p:txBody>
      </p:sp>
      <p:sp>
        <p:nvSpPr>
          <p:cNvPr id="3" name="Content Placeholder 2">
            <a:extLst>
              <a:ext uri="{FF2B5EF4-FFF2-40B4-BE49-F238E27FC236}">
                <a16:creationId xmlns:a16="http://schemas.microsoft.com/office/drawing/2014/main" id="{76A2E894-FD17-B49E-1825-20A53757927B}"/>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91B2EFEE-4DC5-AE10-B963-D4E749810EE9}"/>
              </a:ext>
            </a:extLst>
          </p:cNvPr>
          <p:cNvPicPr>
            <a:picLocks noChangeAspect="1"/>
          </p:cNvPicPr>
          <p:nvPr/>
        </p:nvPicPr>
        <p:blipFill>
          <a:blip r:embed="rId2"/>
          <a:stretch>
            <a:fillRect/>
          </a:stretch>
        </p:blipFill>
        <p:spPr>
          <a:xfrm>
            <a:off x="1295400" y="799948"/>
            <a:ext cx="6221775" cy="4229252"/>
          </a:xfrm>
          <a:prstGeom prst="rect">
            <a:avLst/>
          </a:prstGeom>
        </p:spPr>
      </p:pic>
    </p:spTree>
    <p:extLst>
      <p:ext uri="{BB962C8B-B14F-4D97-AF65-F5344CB8AC3E}">
        <p14:creationId xmlns:p14="http://schemas.microsoft.com/office/powerpoint/2010/main" val="2026296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421A-1EFE-A91F-1B9C-9B0B671F32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617EAB-9EE9-ABD9-A29F-1C5B9FB7EBAE}"/>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37F18AD0-32EB-8B0E-A9D2-69CBF8EC975C}"/>
              </a:ext>
            </a:extLst>
          </p:cNvPr>
          <p:cNvPicPr>
            <a:picLocks noChangeAspect="1"/>
          </p:cNvPicPr>
          <p:nvPr/>
        </p:nvPicPr>
        <p:blipFill rotWithShape="1">
          <a:blip r:embed="rId2"/>
          <a:srcRect b="7037"/>
          <a:stretch/>
        </p:blipFill>
        <p:spPr>
          <a:xfrm>
            <a:off x="1384398" y="254466"/>
            <a:ext cx="6375203" cy="4781550"/>
          </a:xfrm>
          <a:prstGeom prst="rect">
            <a:avLst/>
          </a:prstGeom>
        </p:spPr>
      </p:pic>
    </p:spTree>
    <p:extLst>
      <p:ext uri="{BB962C8B-B14F-4D97-AF65-F5344CB8AC3E}">
        <p14:creationId xmlns:p14="http://schemas.microsoft.com/office/powerpoint/2010/main" val="317865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26B1-41DB-F699-7AB4-DDB1D0C62F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8A3BF7-57A7-FE4C-AAFB-867C7B8A3A66}"/>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9584CFF2-B99A-0E53-57BD-504E40F8462F}"/>
              </a:ext>
            </a:extLst>
          </p:cNvPr>
          <p:cNvPicPr>
            <a:picLocks noChangeAspect="1"/>
          </p:cNvPicPr>
          <p:nvPr/>
        </p:nvPicPr>
        <p:blipFill>
          <a:blip r:embed="rId2"/>
          <a:stretch>
            <a:fillRect/>
          </a:stretch>
        </p:blipFill>
        <p:spPr>
          <a:xfrm>
            <a:off x="667914" y="209550"/>
            <a:ext cx="7808172" cy="4686300"/>
          </a:xfrm>
          <a:prstGeom prst="rect">
            <a:avLst/>
          </a:prstGeom>
        </p:spPr>
      </p:pic>
    </p:spTree>
    <p:extLst>
      <p:ext uri="{BB962C8B-B14F-4D97-AF65-F5344CB8AC3E}">
        <p14:creationId xmlns:p14="http://schemas.microsoft.com/office/powerpoint/2010/main" val="399701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0741-3D04-D00A-7BB9-48F63373E4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E69084-A9C7-CF20-C3D7-1207C8A31972}"/>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2B32BC4A-F564-09BA-9BBC-285F6B38A610}"/>
              </a:ext>
            </a:extLst>
          </p:cNvPr>
          <p:cNvPicPr>
            <a:picLocks noChangeAspect="1"/>
          </p:cNvPicPr>
          <p:nvPr/>
        </p:nvPicPr>
        <p:blipFill>
          <a:blip r:embed="rId2"/>
          <a:stretch>
            <a:fillRect/>
          </a:stretch>
        </p:blipFill>
        <p:spPr>
          <a:xfrm>
            <a:off x="76200" y="327730"/>
            <a:ext cx="8991600" cy="4701470"/>
          </a:xfrm>
          <a:prstGeom prst="rect">
            <a:avLst/>
          </a:prstGeom>
        </p:spPr>
      </p:pic>
      <p:pic>
        <p:nvPicPr>
          <p:cNvPr id="7" name="Picture 6">
            <a:extLst>
              <a:ext uri="{FF2B5EF4-FFF2-40B4-BE49-F238E27FC236}">
                <a16:creationId xmlns:a16="http://schemas.microsoft.com/office/drawing/2014/main" id="{12A61B7F-BC2D-F378-755E-AF8266D9074F}"/>
              </a:ext>
            </a:extLst>
          </p:cNvPr>
          <p:cNvPicPr>
            <a:picLocks noChangeAspect="1"/>
          </p:cNvPicPr>
          <p:nvPr/>
        </p:nvPicPr>
        <p:blipFill>
          <a:blip r:embed="rId3"/>
          <a:stretch>
            <a:fillRect/>
          </a:stretch>
        </p:blipFill>
        <p:spPr>
          <a:xfrm>
            <a:off x="1828800" y="3972744"/>
            <a:ext cx="2191045" cy="572435"/>
          </a:xfrm>
          <a:prstGeom prst="rect">
            <a:avLst/>
          </a:prstGeom>
        </p:spPr>
      </p:pic>
      <p:pic>
        <p:nvPicPr>
          <p:cNvPr id="9" name="Picture 8">
            <a:extLst>
              <a:ext uri="{FF2B5EF4-FFF2-40B4-BE49-F238E27FC236}">
                <a16:creationId xmlns:a16="http://schemas.microsoft.com/office/drawing/2014/main" id="{765BDFB7-1700-3BFC-B06A-367C6C6A5047}"/>
              </a:ext>
            </a:extLst>
          </p:cNvPr>
          <p:cNvPicPr>
            <a:picLocks noChangeAspect="1"/>
          </p:cNvPicPr>
          <p:nvPr/>
        </p:nvPicPr>
        <p:blipFill>
          <a:blip r:embed="rId4"/>
          <a:stretch>
            <a:fillRect/>
          </a:stretch>
        </p:blipFill>
        <p:spPr>
          <a:xfrm>
            <a:off x="1923136" y="4476750"/>
            <a:ext cx="2096709" cy="339020"/>
          </a:xfrm>
          <a:prstGeom prst="rect">
            <a:avLst/>
          </a:prstGeom>
        </p:spPr>
      </p:pic>
    </p:spTree>
    <p:extLst>
      <p:ext uri="{BB962C8B-B14F-4D97-AF65-F5344CB8AC3E}">
        <p14:creationId xmlns:p14="http://schemas.microsoft.com/office/powerpoint/2010/main" val="155629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1548-8BE5-27CB-A440-9A4C3C8AA6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15ACB4-D340-ED98-DB5E-22F669601521}"/>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62B41EBE-AFD2-7577-61B3-C7399B640281}"/>
              </a:ext>
            </a:extLst>
          </p:cNvPr>
          <p:cNvPicPr>
            <a:picLocks noChangeAspect="1"/>
          </p:cNvPicPr>
          <p:nvPr/>
        </p:nvPicPr>
        <p:blipFill>
          <a:blip r:embed="rId2"/>
          <a:stretch>
            <a:fillRect/>
          </a:stretch>
        </p:blipFill>
        <p:spPr>
          <a:xfrm>
            <a:off x="914400" y="257929"/>
            <a:ext cx="7215603" cy="4803953"/>
          </a:xfrm>
          <a:prstGeom prst="rect">
            <a:avLst/>
          </a:prstGeom>
        </p:spPr>
      </p:pic>
    </p:spTree>
    <p:extLst>
      <p:ext uri="{BB962C8B-B14F-4D97-AF65-F5344CB8AC3E}">
        <p14:creationId xmlns:p14="http://schemas.microsoft.com/office/powerpoint/2010/main" val="2891945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C06A-CB26-4FE0-88D1-0C3F9D936F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DF9972-8BB3-D354-86C2-EF003E91D0C1}"/>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1AD1F0F0-3970-3529-6D0E-C98777274ED5}"/>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C9A19A68-AA3A-8F83-18B9-90F100774215}"/>
              </a:ext>
            </a:extLst>
          </p:cNvPr>
          <p:cNvPicPr>
            <a:picLocks noChangeAspect="1"/>
          </p:cNvPicPr>
          <p:nvPr/>
        </p:nvPicPr>
        <p:blipFill>
          <a:blip r:embed="rId3"/>
          <a:stretch>
            <a:fillRect/>
          </a:stretch>
        </p:blipFill>
        <p:spPr>
          <a:xfrm>
            <a:off x="228600" y="428625"/>
            <a:ext cx="4495800" cy="684123"/>
          </a:xfrm>
          <a:prstGeom prst="rect">
            <a:avLst/>
          </a:prstGeom>
        </p:spPr>
      </p:pic>
      <p:pic>
        <p:nvPicPr>
          <p:cNvPr id="8" name="Picture 7">
            <a:extLst>
              <a:ext uri="{FF2B5EF4-FFF2-40B4-BE49-F238E27FC236}">
                <a16:creationId xmlns:a16="http://schemas.microsoft.com/office/drawing/2014/main" id="{4EBEF178-F349-8376-BC3B-9A623AD82F31}"/>
              </a:ext>
            </a:extLst>
          </p:cNvPr>
          <p:cNvPicPr>
            <a:picLocks noChangeAspect="1"/>
          </p:cNvPicPr>
          <p:nvPr/>
        </p:nvPicPr>
        <p:blipFill>
          <a:blip r:embed="rId4"/>
          <a:stretch>
            <a:fillRect/>
          </a:stretch>
        </p:blipFill>
        <p:spPr>
          <a:xfrm>
            <a:off x="457199" y="1427072"/>
            <a:ext cx="2964323" cy="535077"/>
          </a:xfrm>
          <a:prstGeom prst="rect">
            <a:avLst/>
          </a:prstGeom>
        </p:spPr>
      </p:pic>
      <p:pic>
        <p:nvPicPr>
          <p:cNvPr id="10" name="Picture 9">
            <a:extLst>
              <a:ext uri="{FF2B5EF4-FFF2-40B4-BE49-F238E27FC236}">
                <a16:creationId xmlns:a16="http://schemas.microsoft.com/office/drawing/2014/main" id="{5989038A-D4B8-19E2-D094-5B296E23BCE4}"/>
              </a:ext>
            </a:extLst>
          </p:cNvPr>
          <p:cNvPicPr>
            <a:picLocks noChangeAspect="1"/>
          </p:cNvPicPr>
          <p:nvPr/>
        </p:nvPicPr>
        <p:blipFill>
          <a:blip r:embed="rId5"/>
          <a:stretch>
            <a:fillRect/>
          </a:stretch>
        </p:blipFill>
        <p:spPr>
          <a:xfrm>
            <a:off x="533400" y="2190750"/>
            <a:ext cx="2819400" cy="547456"/>
          </a:xfrm>
          <a:prstGeom prst="rect">
            <a:avLst/>
          </a:prstGeom>
        </p:spPr>
      </p:pic>
      <p:pic>
        <p:nvPicPr>
          <p:cNvPr id="12" name="Picture 11">
            <a:extLst>
              <a:ext uri="{FF2B5EF4-FFF2-40B4-BE49-F238E27FC236}">
                <a16:creationId xmlns:a16="http://schemas.microsoft.com/office/drawing/2014/main" id="{47445A12-DF6A-A587-139F-B47558B42CA6}"/>
              </a:ext>
            </a:extLst>
          </p:cNvPr>
          <p:cNvPicPr>
            <a:picLocks noChangeAspect="1"/>
          </p:cNvPicPr>
          <p:nvPr/>
        </p:nvPicPr>
        <p:blipFill>
          <a:blip r:embed="rId6"/>
          <a:stretch>
            <a:fillRect/>
          </a:stretch>
        </p:blipFill>
        <p:spPr>
          <a:xfrm>
            <a:off x="548081" y="2838350"/>
            <a:ext cx="2905530" cy="714474"/>
          </a:xfrm>
          <a:prstGeom prst="rect">
            <a:avLst/>
          </a:prstGeom>
        </p:spPr>
      </p:pic>
    </p:spTree>
    <p:extLst>
      <p:ext uri="{BB962C8B-B14F-4D97-AF65-F5344CB8AC3E}">
        <p14:creationId xmlns:p14="http://schemas.microsoft.com/office/powerpoint/2010/main" val="7685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8079-FDAD-B900-2617-A2B600F90D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F80FA8-E2A6-899B-78E5-3C34E4E5DD27}"/>
              </a:ext>
            </a:extLst>
          </p:cNvPr>
          <p:cNvSpPr>
            <a:spLocks noGrp="1"/>
          </p:cNvSpPr>
          <p:nvPr>
            <p:ph sz="quarter" idx="1"/>
          </p:nvPr>
        </p:nvSpPr>
        <p:spPr/>
        <p:txBody>
          <a:bodyPr/>
          <a:lstStyle/>
          <a:p>
            <a:endParaRPr lang="en-IN"/>
          </a:p>
        </p:txBody>
      </p:sp>
      <p:pic>
        <p:nvPicPr>
          <p:cNvPr id="7" name="Picture 6">
            <a:extLst>
              <a:ext uri="{FF2B5EF4-FFF2-40B4-BE49-F238E27FC236}">
                <a16:creationId xmlns:a16="http://schemas.microsoft.com/office/drawing/2014/main" id="{A4C84079-1418-2C2A-F627-FEA2BF65B448}"/>
              </a:ext>
            </a:extLst>
          </p:cNvPr>
          <p:cNvPicPr>
            <a:picLocks noChangeAspect="1"/>
          </p:cNvPicPr>
          <p:nvPr/>
        </p:nvPicPr>
        <p:blipFill>
          <a:blip r:embed="rId2"/>
          <a:stretch>
            <a:fillRect/>
          </a:stretch>
        </p:blipFill>
        <p:spPr>
          <a:xfrm>
            <a:off x="1447800" y="57917"/>
            <a:ext cx="5771779" cy="5027665"/>
          </a:xfrm>
          <a:prstGeom prst="rect">
            <a:avLst/>
          </a:prstGeom>
        </p:spPr>
      </p:pic>
    </p:spTree>
    <p:extLst>
      <p:ext uri="{BB962C8B-B14F-4D97-AF65-F5344CB8AC3E}">
        <p14:creationId xmlns:p14="http://schemas.microsoft.com/office/powerpoint/2010/main" val="848610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9FCB-04FE-5DAE-7DE1-C0751134E6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A0677D-8201-36AB-FF7C-419F669F14E5}"/>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07B5D39F-2F9F-C036-197A-17608BC383C3}"/>
              </a:ext>
            </a:extLst>
          </p:cNvPr>
          <p:cNvPicPr>
            <a:picLocks noChangeAspect="1"/>
          </p:cNvPicPr>
          <p:nvPr/>
        </p:nvPicPr>
        <p:blipFill>
          <a:blip r:embed="rId2"/>
          <a:stretch>
            <a:fillRect/>
          </a:stretch>
        </p:blipFill>
        <p:spPr>
          <a:xfrm>
            <a:off x="364066" y="0"/>
            <a:ext cx="8415867" cy="3867150"/>
          </a:xfrm>
          <a:prstGeom prst="rect">
            <a:avLst/>
          </a:prstGeom>
        </p:spPr>
      </p:pic>
      <p:pic>
        <p:nvPicPr>
          <p:cNvPr id="4" name="Picture 3">
            <a:extLst>
              <a:ext uri="{FF2B5EF4-FFF2-40B4-BE49-F238E27FC236}">
                <a16:creationId xmlns:a16="http://schemas.microsoft.com/office/drawing/2014/main" id="{F93DA1C6-7573-3BAA-AAF1-8562E4B3AB9C}"/>
              </a:ext>
            </a:extLst>
          </p:cNvPr>
          <p:cNvPicPr>
            <a:picLocks noChangeAspect="1"/>
          </p:cNvPicPr>
          <p:nvPr/>
        </p:nvPicPr>
        <p:blipFill rotWithShape="1">
          <a:blip r:embed="rId3"/>
          <a:srcRect b="52963"/>
          <a:stretch/>
        </p:blipFill>
        <p:spPr>
          <a:xfrm>
            <a:off x="364066" y="3390900"/>
            <a:ext cx="8415867" cy="1676400"/>
          </a:xfrm>
          <a:prstGeom prst="rect">
            <a:avLst/>
          </a:prstGeom>
        </p:spPr>
      </p:pic>
    </p:spTree>
    <p:extLst>
      <p:ext uri="{BB962C8B-B14F-4D97-AF65-F5344CB8AC3E}">
        <p14:creationId xmlns:p14="http://schemas.microsoft.com/office/powerpoint/2010/main" val="3933554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AFBF-A9C2-78CC-8EF5-6E3D0008F3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B2D063-7943-9C9D-88D4-DBF5483EE5DC}"/>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324F2ACA-6DC8-0A04-0786-5641DF7A96D1}"/>
              </a:ext>
            </a:extLst>
          </p:cNvPr>
          <p:cNvPicPr>
            <a:picLocks noChangeAspect="1"/>
          </p:cNvPicPr>
          <p:nvPr/>
        </p:nvPicPr>
        <p:blipFill>
          <a:blip r:embed="rId2"/>
          <a:stretch>
            <a:fillRect/>
          </a:stretch>
        </p:blipFill>
        <p:spPr>
          <a:xfrm>
            <a:off x="487261" y="228600"/>
            <a:ext cx="8331200" cy="4686300"/>
          </a:xfrm>
          <a:prstGeom prst="rect">
            <a:avLst/>
          </a:prstGeom>
        </p:spPr>
      </p:pic>
    </p:spTree>
    <p:extLst>
      <p:ext uri="{BB962C8B-B14F-4D97-AF65-F5344CB8AC3E}">
        <p14:creationId xmlns:p14="http://schemas.microsoft.com/office/powerpoint/2010/main" val="352190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4DDD-8845-667C-A206-75229EC8F28D}"/>
              </a:ext>
            </a:extLst>
          </p:cNvPr>
          <p:cNvSpPr>
            <a:spLocks noGrp="1"/>
          </p:cNvSpPr>
          <p:nvPr>
            <p:ph type="title"/>
          </p:nvPr>
        </p:nvSpPr>
        <p:spPr/>
        <p:txBody>
          <a:bodyPr/>
          <a:lstStyle/>
          <a:p>
            <a:r>
              <a:rPr lang="en-IN"/>
              <a:t>Types of Markov Model</a:t>
            </a:r>
          </a:p>
        </p:txBody>
      </p:sp>
      <p:sp>
        <p:nvSpPr>
          <p:cNvPr id="3" name="Content Placeholder 2">
            <a:extLst>
              <a:ext uri="{FF2B5EF4-FFF2-40B4-BE49-F238E27FC236}">
                <a16:creationId xmlns:a16="http://schemas.microsoft.com/office/drawing/2014/main" id="{B7C3F3FD-3748-B469-1746-38EA6FA53B3C}"/>
              </a:ext>
            </a:extLst>
          </p:cNvPr>
          <p:cNvSpPr>
            <a:spLocks noGrp="1"/>
          </p:cNvSpPr>
          <p:nvPr>
            <p:ph sz="quarter" idx="1"/>
          </p:nvPr>
        </p:nvSpPr>
        <p:spPr/>
        <p:txBody>
          <a:bodyPr>
            <a:normAutofit/>
          </a:bodyPr>
          <a:lstStyle/>
          <a:p>
            <a:pPr lvl="1"/>
            <a:r>
              <a:rPr lang="en-US" sz="1600" b="1"/>
              <a:t>Markov chains. </a:t>
            </a:r>
            <a:r>
              <a:rPr lang="en-US" sz="1600"/>
              <a:t>A sequence of random variables where the distribution of each variable follows a Markov assumption. These are the simplest type of Markov model and are used to represent systems where all states are observable. Applications of this type of model include prediction of market crashes, speech recognition and search engine algorithms.</a:t>
            </a:r>
          </a:p>
          <a:p>
            <a:pPr lvl="1"/>
            <a:r>
              <a:rPr lang="en-US" sz="1600" b="1"/>
              <a:t>Hidden Markov models. </a:t>
            </a:r>
            <a:r>
              <a:rPr lang="en-US" sz="1600"/>
              <a:t>These are used to represent systems with some unobservable states. In addition to showing states and transition rates, hidden Markov models also represent observations and observation likelihoods for each state. Hidden Markov models are used for a range of applications, including thermodynamics, finance and pattern recognition.</a:t>
            </a:r>
          </a:p>
          <a:p>
            <a:endParaRPr lang="en-IN" sz="1600"/>
          </a:p>
        </p:txBody>
      </p:sp>
    </p:spTree>
    <p:extLst>
      <p:ext uri="{BB962C8B-B14F-4D97-AF65-F5344CB8AC3E}">
        <p14:creationId xmlns:p14="http://schemas.microsoft.com/office/powerpoint/2010/main" val="78641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1C3C-A045-490A-212A-0C0F2A05A891}"/>
              </a:ext>
            </a:extLst>
          </p:cNvPr>
          <p:cNvSpPr>
            <a:spLocks noGrp="1"/>
          </p:cNvSpPr>
          <p:nvPr>
            <p:ph type="title"/>
          </p:nvPr>
        </p:nvSpPr>
        <p:spPr/>
        <p:txBody>
          <a:bodyPr/>
          <a:lstStyle/>
          <a:p>
            <a:r>
              <a:rPr lang="en-US"/>
              <a:t>Applications</a:t>
            </a:r>
            <a:endParaRPr lang="en-IN"/>
          </a:p>
        </p:txBody>
      </p:sp>
      <p:sp>
        <p:nvSpPr>
          <p:cNvPr id="3" name="Content Placeholder 2">
            <a:extLst>
              <a:ext uri="{FF2B5EF4-FFF2-40B4-BE49-F238E27FC236}">
                <a16:creationId xmlns:a16="http://schemas.microsoft.com/office/drawing/2014/main" id="{FD737458-9689-05C1-BA73-B40823973AF1}"/>
              </a:ext>
            </a:extLst>
          </p:cNvPr>
          <p:cNvSpPr>
            <a:spLocks noGrp="1"/>
          </p:cNvSpPr>
          <p:nvPr>
            <p:ph sz="quarter" idx="1"/>
          </p:nvPr>
        </p:nvSpPr>
        <p:spPr/>
        <p:txBody>
          <a:bodyPr>
            <a:noAutofit/>
          </a:bodyPr>
          <a:lstStyle/>
          <a:p>
            <a:pPr>
              <a:lnSpc>
                <a:spcPct val="100000"/>
              </a:lnSpc>
            </a:pPr>
            <a:r>
              <a:rPr lang="en-US" sz="1200"/>
              <a:t>1. Epidemiology</a:t>
            </a:r>
          </a:p>
          <a:p>
            <a:pPr>
              <a:lnSpc>
                <a:spcPct val="100000"/>
              </a:lnSpc>
            </a:pPr>
            <a:endParaRPr lang="en-US" sz="1200"/>
          </a:p>
          <a:p>
            <a:pPr marL="0" indent="0">
              <a:lnSpc>
                <a:spcPct val="100000"/>
              </a:lnSpc>
              <a:buNone/>
            </a:pPr>
            <a:r>
              <a:rPr lang="en-US" sz="1200"/>
              <a:t>Markov models are crucial in modeling the spread of diseases, where states can represent different stages of infection or recovery.</a:t>
            </a:r>
          </a:p>
          <a:p>
            <a:pPr>
              <a:lnSpc>
                <a:spcPct val="100000"/>
              </a:lnSpc>
            </a:pPr>
            <a:endParaRPr lang="en-US" sz="1200"/>
          </a:p>
          <a:p>
            <a:pPr>
              <a:lnSpc>
                <a:spcPct val="100000"/>
              </a:lnSpc>
            </a:pPr>
            <a:r>
              <a:rPr lang="en-US" sz="1200"/>
              <a:t>2. Customer Behavior Analysis</a:t>
            </a:r>
          </a:p>
          <a:p>
            <a:pPr>
              <a:lnSpc>
                <a:spcPct val="100000"/>
              </a:lnSpc>
            </a:pPr>
            <a:endParaRPr lang="en-US" sz="1200"/>
          </a:p>
          <a:p>
            <a:pPr marL="0" indent="0">
              <a:lnSpc>
                <a:spcPct val="100000"/>
              </a:lnSpc>
              <a:buNone/>
            </a:pPr>
            <a:r>
              <a:rPr lang="en-US" sz="1200"/>
              <a:t>In marketing, Markov models analyze customer behavior patterns, predicting future purchases based on current activity.</a:t>
            </a:r>
          </a:p>
          <a:p>
            <a:pPr>
              <a:lnSpc>
                <a:spcPct val="100000"/>
              </a:lnSpc>
            </a:pPr>
            <a:endParaRPr lang="en-US" sz="1200"/>
          </a:p>
          <a:p>
            <a:pPr>
              <a:lnSpc>
                <a:spcPct val="100000"/>
              </a:lnSpc>
            </a:pPr>
            <a:r>
              <a:rPr lang="en-US" sz="1200"/>
              <a:t>3. Game Theory and Sports</a:t>
            </a:r>
          </a:p>
          <a:p>
            <a:pPr>
              <a:lnSpc>
                <a:spcPct val="100000"/>
              </a:lnSpc>
            </a:pPr>
            <a:endParaRPr lang="en-US" sz="1200"/>
          </a:p>
          <a:p>
            <a:pPr marL="0" indent="0">
              <a:lnSpc>
                <a:spcPct val="100000"/>
              </a:lnSpc>
              <a:buNone/>
            </a:pPr>
            <a:r>
              <a:rPr lang="en-US" sz="1200"/>
              <a:t>They are used in strategic game scenarios and sports, predicting player or team behavior based on current game states.</a:t>
            </a:r>
          </a:p>
          <a:p>
            <a:pPr>
              <a:lnSpc>
                <a:spcPct val="100000"/>
              </a:lnSpc>
            </a:pPr>
            <a:endParaRPr lang="en-US" sz="1200"/>
          </a:p>
          <a:p>
            <a:pPr>
              <a:lnSpc>
                <a:spcPct val="100000"/>
              </a:lnSpc>
            </a:pPr>
            <a:r>
              <a:rPr lang="en-US" sz="1200"/>
              <a:t>4. Environmental Science</a:t>
            </a:r>
          </a:p>
          <a:p>
            <a:pPr>
              <a:lnSpc>
                <a:spcPct val="100000"/>
              </a:lnSpc>
            </a:pPr>
            <a:endParaRPr lang="en-US" sz="1200"/>
          </a:p>
          <a:p>
            <a:pPr marL="0" indent="0">
              <a:lnSpc>
                <a:spcPct val="100000"/>
              </a:lnSpc>
              <a:buNone/>
            </a:pPr>
            <a:r>
              <a:rPr lang="en-US" sz="1200"/>
              <a:t>Markov models aid in predicting changes in ecosystems or environmental conditions over time.</a:t>
            </a:r>
            <a:endParaRPr lang="en-IN" sz="1200"/>
          </a:p>
        </p:txBody>
      </p:sp>
    </p:spTree>
    <p:extLst>
      <p:ext uri="{BB962C8B-B14F-4D97-AF65-F5344CB8AC3E}">
        <p14:creationId xmlns:p14="http://schemas.microsoft.com/office/powerpoint/2010/main" val="1137410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0A66-098C-4682-1BD2-D0D3A440EF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777C35-4C4D-C1B4-223A-9699E437F1B6}"/>
              </a:ext>
            </a:extLst>
          </p:cNvPr>
          <p:cNvSpPr>
            <a:spLocks noGrp="1"/>
          </p:cNvSpPr>
          <p:nvPr>
            <p:ph sz="quarter" idx="1"/>
          </p:nvPr>
        </p:nvSpPr>
        <p:spPr/>
        <p:txBody>
          <a:bodyPr/>
          <a:lstStyle/>
          <a:p>
            <a:endParaRPr lang="en-IN"/>
          </a:p>
        </p:txBody>
      </p:sp>
      <p:sp>
        <p:nvSpPr>
          <p:cNvPr id="5" name="TextBox 4">
            <a:extLst>
              <a:ext uri="{FF2B5EF4-FFF2-40B4-BE49-F238E27FC236}">
                <a16:creationId xmlns:a16="http://schemas.microsoft.com/office/drawing/2014/main" id="{EA993949-377B-335B-19C4-2E96BE5048FA}"/>
              </a:ext>
            </a:extLst>
          </p:cNvPr>
          <p:cNvSpPr txBox="1"/>
          <p:nvPr/>
        </p:nvSpPr>
        <p:spPr>
          <a:xfrm>
            <a:off x="2286000" y="1970707"/>
            <a:ext cx="4572000" cy="1200329"/>
          </a:xfrm>
          <a:prstGeom prst="rect">
            <a:avLst/>
          </a:prstGeom>
          <a:noFill/>
        </p:spPr>
        <p:txBody>
          <a:bodyPr wrap="square">
            <a:spAutoFit/>
          </a:bodyPr>
          <a:lstStyle/>
          <a:p>
            <a:r>
              <a:rPr lang="en-IN"/>
              <a:t>https://adeveloperdiary.com/data-science/machine-learning/forward-and-backward-algorithm-in-hidden-markov-model/</a:t>
            </a:r>
          </a:p>
        </p:txBody>
      </p:sp>
    </p:spTree>
    <p:extLst>
      <p:ext uri="{BB962C8B-B14F-4D97-AF65-F5344CB8AC3E}">
        <p14:creationId xmlns:p14="http://schemas.microsoft.com/office/powerpoint/2010/main" val="94736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7DFE-303B-3119-1724-C6B22CA382DA}"/>
              </a:ext>
            </a:extLst>
          </p:cNvPr>
          <p:cNvSpPr>
            <a:spLocks noGrp="1"/>
          </p:cNvSpPr>
          <p:nvPr>
            <p:ph type="title"/>
          </p:nvPr>
        </p:nvSpPr>
        <p:spPr/>
        <p:txBody>
          <a:bodyPr/>
          <a:lstStyle/>
          <a:p>
            <a:r>
              <a:rPr lang="en-IN"/>
              <a:t>Markov Process</a:t>
            </a:r>
          </a:p>
        </p:txBody>
      </p:sp>
      <p:sp>
        <p:nvSpPr>
          <p:cNvPr id="3" name="Content Placeholder 2">
            <a:extLst>
              <a:ext uri="{FF2B5EF4-FFF2-40B4-BE49-F238E27FC236}">
                <a16:creationId xmlns:a16="http://schemas.microsoft.com/office/drawing/2014/main" id="{2D0536F4-30EE-8F9A-A7AF-F31BCAE2D259}"/>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D4305D2F-5D11-30EF-4FD5-3E3768A91619}"/>
              </a:ext>
            </a:extLst>
          </p:cNvPr>
          <p:cNvPicPr>
            <a:picLocks noChangeAspect="1"/>
          </p:cNvPicPr>
          <p:nvPr/>
        </p:nvPicPr>
        <p:blipFill>
          <a:blip r:embed="rId2"/>
          <a:stretch>
            <a:fillRect/>
          </a:stretch>
        </p:blipFill>
        <p:spPr>
          <a:xfrm>
            <a:off x="1143000" y="914400"/>
            <a:ext cx="6781800" cy="3803790"/>
          </a:xfrm>
          <a:prstGeom prst="rect">
            <a:avLst/>
          </a:prstGeom>
        </p:spPr>
      </p:pic>
    </p:spTree>
    <p:extLst>
      <p:ext uri="{BB962C8B-B14F-4D97-AF65-F5344CB8AC3E}">
        <p14:creationId xmlns:p14="http://schemas.microsoft.com/office/powerpoint/2010/main" val="3656354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988F-EEE4-BC61-B494-11743B26D94B}"/>
              </a:ext>
            </a:extLst>
          </p:cNvPr>
          <p:cNvSpPr>
            <a:spLocks noGrp="1"/>
          </p:cNvSpPr>
          <p:nvPr>
            <p:ph type="title"/>
          </p:nvPr>
        </p:nvSpPr>
        <p:spPr/>
        <p:txBody>
          <a:bodyPr/>
          <a:lstStyle/>
          <a:p>
            <a:r>
              <a:rPr lang="en-US"/>
              <a:t>Markov Chain</a:t>
            </a:r>
            <a:endParaRPr lang="en-IN"/>
          </a:p>
        </p:txBody>
      </p:sp>
      <p:sp>
        <p:nvSpPr>
          <p:cNvPr id="8" name="TextBox 7">
            <a:extLst>
              <a:ext uri="{FF2B5EF4-FFF2-40B4-BE49-F238E27FC236}">
                <a16:creationId xmlns:a16="http://schemas.microsoft.com/office/drawing/2014/main" id="{A708BDAA-6B42-130A-6955-D762AA9F1683}"/>
              </a:ext>
            </a:extLst>
          </p:cNvPr>
          <p:cNvSpPr txBox="1"/>
          <p:nvPr/>
        </p:nvSpPr>
        <p:spPr>
          <a:xfrm>
            <a:off x="103680" y="842134"/>
            <a:ext cx="5638800" cy="4324261"/>
          </a:xfrm>
          <a:prstGeom prst="rect">
            <a:avLst/>
          </a:prstGeom>
          <a:noFill/>
        </p:spPr>
        <p:txBody>
          <a:bodyPr wrap="square">
            <a:spAutoFit/>
          </a:bodyPr>
          <a:lstStyle/>
          <a:p>
            <a:r>
              <a:rPr lang="en-IN" b="1"/>
              <a:t>Initial state:</a:t>
            </a:r>
          </a:p>
          <a:p>
            <a:r>
              <a:rPr lang="en-IN"/>
              <a:t>This is the prob. Dist. over the states at the initial time.</a:t>
            </a:r>
          </a:p>
          <a:p>
            <a:r>
              <a:rPr lang="en-IN"/>
              <a:t>It sets the starting point for the Markov process. </a:t>
            </a:r>
          </a:p>
          <a:p>
            <a:endParaRPr lang="en-IN"/>
          </a:p>
          <a:p>
            <a:endParaRPr lang="en-IN"/>
          </a:p>
          <a:p>
            <a:pPr>
              <a:spcBef>
                <a:spcPts val="600"/>
              </a:spcBef>
            </a:pPr>
            <a:r>
              <a:rPr lang="en-IN" b="1"/>
              <a:t>Transition dynamics: </a:t>
            </a:r>
          </a:p>
          <a:p>
            <a:r>
              <a:rPr lang="en-IN"/>
              <a:t>Transition Probabilities: </a:t>
            </a:r>
          </a:p>
          <a:p>
            <a:r>
              <a:rPr lang="en-IN"/>
              <a:t>Each State transition has a specific probability- qualifying the likelihood of moving from me state to another </a:t>
            </a:r>
          </a:p>
          <a:p>
            <a:endParaRPr lang="en-IN"/>
          </a:p>
          <a:p>
            <a:r>
              <a:rPr lang="en-IN" b="1"/>
              <a:t>Steady Sate analysis:</a:t>
            </a:r>
          </a:p>
          <a:p>
            <a:r>
              <a:rPr lang="en-IN"/>
              <a:t>Over time, some Markov models reach a steady state where the state probabilities stabilize .</a:t>
            </a:r>
          </a:p>
        </p:txBody>
      </p:sp>
      <p:pic>
        <p:nvPicPr>
          <p:cNvPr id="7" name="Picture 6">
            <a:extLst>
              <a:ext uri="{FF2B5EF4-FFF2-40B4-BE49-F238E27FC236}">
                <a16:creationId xmlns:a16="http://schemas.microsoft.com/office/drawing/2014/main" id="{C747792E-61D6-8380-57F8-72EFBEB108E1}"/>
              </a:ext>
            </a:extLst>
          </p:cNvPr>
          <p:cNvPicPr>
            <a:picLocks noChangeAspect="1"/>
          </p:cNvPicPr>
          <p:nvPr/>
        </p:nvPicPr>
        <p:blipFill>
          <a:blip r:embed="rId3"/>
          <a:stretch>
            <a:fillRect/>
          </a:stretch>
        </p:blipFill>
        <p:spPr>
          <a:xfrm>
            <a:off x="5677946" y="971550"/>
            <a:ext cx="3278001" cy="2800350"/>
          </a:xfrm>
          <a:prstGeom prst="rect">
            <a:avLst/>
          </a:prstGeom>
        </p:spPr>
      </p:pic>
      <p:pic>
        <p:nvPicPr>
          <p:cNvPr id="10" name="Picture 9">
            <a:extLst>
              <a:ext uri="{FF2B5EF4-FFF2-40B4-BE49-F238E27FC236}">
                <a16:creationId xmlns:a16="http://schemas.microsoft.com/office/drawing/2014/main" id="{C795847A-A7F3-00C4-ADEF-DF27424BA241}"/>
              </a:ext>
            </a:extLst>
          </p:cNvPr>
          <p:cNvPicPr>
            <a:picLocks noChangeAspect="1"/>
          </p:cNvPicPr>
          <p:nvPr/>
        </p:nvPicPr>
        <p:blipFill>
          <a:blip r:embed="rId4"/>
          <a:stretch>
            <a:fillRect/>
          </a:stretch>
        </p:blipFill>
        <p:spPr>
          <a:xfrm>
            <a:off x="5700536" y="3771900"/>
            <a:ext cx="3346076" cy="406257"/>
          </a:xfrm>
          <a:prstGeom prst="rect">
            <a:avLst/>
          </a:prstGeom>
        </p:spPr>
      </p:pic>
      <p:pic>
        <p:nvPicPr>
          <p:cNvPr id="12" name="Picture 11">
            <a:extLst>
              <a:ext uri="{FF2B5EF4-FFF2-40B4-BE49-F238E27FC236}">
                <a16:creationId xmlns:a16="http://schemas.microsoft.com/office/drawing/2014/main" id="{194E4DC1-2F7E-986F-F315-A53D17E1674D}"/>
              </a:ext>
            </a:extLst>
          </p:cNvPr>
          <p:cNvPicPr>
            <a:picLocks noChangeAspect="1"/>
          </p:cNvPicPr>
          <p:nvPr/>
        </p:nvPicPr>
        <p:blipFill>
          <a:blip r:embed="rId5"/>
          <a:stretch>
            <a:fillRect/>
          </a:stretch>
        </p:blipFill>
        <p:spPr>
          <a:xfrm>
            <a:off x="6781800" y="4171950"/>
            <a:ext cx="1447959" cy="663648"/>
          </a:xfrm>
          <a:prstGeom prst="rect">
            <a:avLst/>
          </a:prstGeom>
        </p:spPr>
      </p:pic>
      <p:pic>
        <p:nvPicPr>
          <p:cNvPr id="14" name="Picture 13">
            <a:extLst>
              <a:ext uri="{FF2B5EF4-FFF2-40B4-BE49-F238E27FC236}">
                <a16:creationId xmlns:a16="http://schemas.microsoft.com/office/drawing/2014/main" id="{A47C0AB3-95F6-4855-B8CB-E88B423BCE9C}"/>
              </a:ext>
            </a:extLst>
          </p:cNvPr>
          <p:cNvPicPr>
            <a:picLocks noChangeAspect="1"/>
          </p:cNvPicPr>
          <p:nvPr/>
        </p:nvPicPr>
        <p:blipFill>
          <a:blip r:embed="rId6"/>
          <a:stretch>
            <a:fillRect/>
          </a:stretch>
        </p:blipFill>
        <p:spPr>
          <a:xfrm>
            <a:off x="205530" y="2038350"/>
            <a:ext cx="1705128" cy="392920"/>
          </a:xfrm>
          <a:prstGeom prst="rect">
            <a:avLst/>
          </a:prstGeom>
        </p:spPr>
      </p:pic>
    </p:spTree>
    <p:extLst>
      <p:ext uri="{BB962C8B-B14F-4D97-AF65-F5344CB8AC3E}">
        <p14:creationId xmlns:p14="http://schemas.microsoft.com/office/powerpoint/2010/main" val="399088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2965-C389-879A-5806-3EEAB556698A}"/>
              </a:ext>
            </a:extLst>
          </p:cNvPr>
          <p:cNvSpPr>
            <a:spLocks noGrp="1"/>
          </p:cNvSpPr>
          <p:nvPr>
            <p:ph type="title"/>
          </p:nvPr>
        </p:nvSpPr>
        <p:spPr/>
        <p:txBody>
          <a:bodyPr/>
          <a:lstStyle/>
          <a:p>
            <a:r>
              <a:rPr lang="en-IN"/>
              <a:t>Markov Model</a:t>
            </a:r>
          </a:p>
        </p:txBody>
      </p:sp>
      <p:sp>
        <p:nvSpPr>
          <p:cNvPr id="3" name="Content Placeholder 2">
            <a:extLst>
              <a:ext uri="{FF2B5EF4-FFF2-40B4-BE49-F238E27FC236}">
                <a16:creationId xmlns:a16="http://schemas.microsoft.com/office/drawing/2014/main" id="{B88A2E23-99C1-F818-4232-5F79E220E84D}"/>
              </a:ext>
            </a:extLst>
          </p:cNvPr>
          <p:cNvSpPr>
            <a:spLocks noGrp="1"/>
          </p:cNvSpPr>
          <p:nvPr>
            <p:ph sz="quarter" idx="1"/>
          </p:nvPr>
        </p:nvSpPr>
        <p:spPr/>
        <p:txBody>
          <a:bodyPr/>
          <a:lstStyle/>
          <a:p>
            <a:endParaRPr lang="en-IN"/>
          </a:p>
        </p:txBody>
      </p:sp>
      <p:pic>
        <p:nvPicPr>
          <p:cNvPr id="9" name="Picture 8">
            <a:extLst>
              <a:ext uri="{FF2B5EF4-FFF2-40B4-BE49-F238E27FC236}">
                <a16:creationId xmlns:a16="http://schemas.microsoft.com/office/drawing/2014/main" id="{EC90B95E-CB4A-4562-2734-FE2B1DF1F18D}"/>
              </a:ext>
            </a:extLst>
          </p:cNvPr>
          <p:cNvPicPr>
            <a:picLocks noChangeAspect="1"/>
          </p:cNvPicPr>
          <p:nvPr/>
        </p:nvPicPr>
        <p:blipFill>
          <a:blip r:embed="rId2"/>
          <a:stretch>
            <a:fillRect/>
          </a:stretch>
        </p:blipFill>
        <p:spPr>
          <a:xfrm>
            <a:off x="1219200" y="819150"/>
            <a:ext cx="6594949" cy="3930946"/>
          </a:xfrm>
          <a:prstGeom prst="rect">
            <a:avLst/>
          </a:prstGeom>
        </p:spPr>
      </p:pic>
      <p:pic>
        <p:nvPicPr>
          <p:cNvPr id="11" name="Picture 10">
            <a:extLst>
              <a:ext uri="{FF2B5EF4-FFF2-40B4-BE49-F238E27FC236}">
                <a16:creationId xmlns:a16="http://schemas.microsoft.com/office/drawing/2014/main" id="{D210FC80-E70E-8097-C452-A9D6DB80761A}"/>
              </a:ext>
            </a:extLst>
          </p:cNvPr>
          <p:cNvPicPr>
            <a:picLocks noChangeAspect="1"/>
          </p:cNvPicPr>
          <p:nvPr/>
        </p:nvPicPr>
        <p:blipFill>
          <a:blip r:embed="rId3"/>
          <a:stretch>
            <a:fillRect/>
          </a:stretch>
        </p:blipFill>
        <p:spPr>
          <a:xfrm>
            <a:off x="1239575" y="819151"/>
            <a:ext cx="7010899" cy="4177136"/>
          </a:xfrm>
          <a:prstGeom prst="rect">
            <a:avLst/>
          </a:prstGeom>
        </p:spPr>
      </p:pic>
    </p:spTree>
    <p:extLst>
      <p:ext uri="{BB962C8B-B14F-4D97-AF65-F5344CB8AC3E}">
        <p14:creationId xmlns:p14="http://schemas.microsoft.com/office/powerpoint/2010/main" val="17423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79B5-5288-86C8-7E70-3E021F331D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F871C0-C3D9-B3B6-6F2B-42D50EF93FC1}"/>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664EBF90-EF25-A4EF-9D63-625D1525B87E}"/>
              </a:ext>
            </a:extLst>
          </p:cNvPr>
          <p:cNvPicPr>
            <a:picLocks noChangeAspect="1"/>
          </p:cNvPicPr>
          <p:nvPr/>
        </p:nvPicPr>
        <p:blipFill>
          <a:blip r:embed="rId2"/>
          <a:stretch>
            <a:fillRect/>
          </a:stretch>
        </p:blipFill>
        <p:spPr>
          <a:xfrm>
            <a:off x="502215" y="114300"/>
            <a:ext cx="8184585" cy="4896887"/>
          </a:xfrm>
          <a:prstGeom prst="rect">
            <a:avLst/>
          </a:prstGeom>
        </p:spPr>
      </p:pic>
    </p:spTree>
    <p:extLst>
      <p:ext uri="{BB962C8B-B14F-4D97-AF65-F5344CB8AC3E}">
        <p14:creationId xmlns:p14="http://schemas.microsoft.com/office/powerpoint/2010/main" val="416196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B24-9843-9EB8-9F81-6D33933224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0EBC1C-5C8B-5DF1-D672-D37E8E1D9988}"/>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E90769D5-6DC0-3F54-334B-AEBF9946DF95}"/>
              </a:ext>
            </a:extLst>
          </p:cNvPr>
          <p:cNvPicPr>
            <a:picLocks noChangeAspect="1"/>
          </p:cNvPicPr>
          <p:nvPr/>
        </p:nvPicPr>
        <p:blipFill>
          <a:blip r:embed="rId2"/>
          <a:stretch>
            <a:fillRect/>
          </a:stretch>
        </p:blipFill>
        <p:spPr>
          <a:xfrm>
            <a:off x="4730056" y="1563317"/>
            <a:ext cx="4394370" cy="3409950"/>
          </a:xfrm>
          <a:prstGeom prst="rect">
            <a:avLst/>
          </a:prstGeom>
        </p:spPr>
      </p:pic>
      <p:pic>
        <p:nvPicPr>
          <p:cNvPr id="6" name="Picture 5">
            <a:extLst>
              <a:ext uri="{FF2B5EF4-FFF2-40B4-BE49-F238E27FC236}">
                <a16:creationId xmlns:a16="http://schemas.microsoft.com/office/drawing/2014/main" id="{56637E3A-358C-EDCE-DE92-6B5EABC53971}"/>
              </a:ext>
            </a:extLst>
          </p:cNvPr>
          <p:cNvPicPr>
            <a:picLocks noChangeAspect="1"/>
          </p:cNvPicPr>
          <p:nvPr/>
        </p:nvPicPr>
        <p:blipFill>
          <a:blip r:embed="rId3"/>
          <a:stretch>
            <a:fillRect/>
          </a:stretch>
        </p:blipFill>
        <p:spPr>
          <a:xfrm>
            <a:off x="76200" y="191199"/>
            <a:ext cx="5943600" cy="3556092"/>
          </a:xfrm>
          <a:prstGeom prst="rect">
            <a:avLst/>
          </a:prstGeom>
        </p:spPr>
      </p:pic>
    </p:spTree>
    <p:extLst>
      <p:ext uri="{BB962C8B-B14F-4D97-AF65-F5344CB8AC3E}">
        <p14:creationId xmlns:p14="http://schemas.microsoft.com/office/powerpoint/2010/main" val="901817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y style">
      <a:majorFont>
        <a:latin typeface="Georgia"/>
        <a:ea typeface=""/>
        <a:cs typeface=""/>
      </a:majorFont>
      <a:minorFont>
        <a:latin typeface="Bookman Old Style"/>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0C78079970D144AAE8D8F40F093B82" ma:contentTypeVersion="4" ma:contentTypeDescription="Create a new document." ma:contentTypeScope="" ma:versionID="991029530c2004e9c7912384fea80759">
  <xsd:schema xmlns:xsd="http://www.w3.org/2001/XMLSchema" xmlns:xs="http://www.w3.org/2001/XMLSchema" xmlns:p="http://schemas.microsoft.com/office/2006/metadata/properties" xmlns:ns2="e277a6e9-2911-466a-bc29-68198c5b583d" targetNamespace="http://schemas.microsoft.com/office/2006/metadata/properties" ma:root="true" ma:fieldsID="0b6cb5b547aa6e726764ce57880da65d" ns2:_="">
    <xsd:import namespace="e277a6e9-2911-466a-bc29-68198c5b58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77a6e9-2911-466a-bc29-68198c5b58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3F3F7-7E18-40DF-86FA-5255A8E486F7}">
  <ds:schemaRefs>
    <ds:schemaRef ds:uri="http://schemas.microsoft.com/sharepoint/v3/contenttype/forms"/>
  </ds:schemaRefs>
</ds:datastoreItem>
</file>

<file path=customXml/itemProps2.xml><?xml version="1.0" encoding="utf-8"?>
<ds:datastoreItem xmlns:ds="http://schemas.openxmlformats.org/officeDocument/2006/customXml" ds:itemID="{8E1A1D04-7CAB-447B-9190-04B7A4A863D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DC72236-29C8-4672-843D-18C4848220B2}">
  <ds:schemaRefs>
    <ds:schemaRef ds:uri="e277a6e9-2911-466a-bc29-68198c5b58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41</Slides>
  <Notes>1</Notes>
  <HiddenSlides>1</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Origin</vt:lpstr>
      <vt:lpstr>Markov Model</vt:lpstr>
      <vt:lpstr>Markov Model</vt:lpstr>
      <vt:lpstr>MM</vt:lpstr>
      <vt:lpstr>Types of Markov Model</vt:lpstr>
      <vt:lpstr>Markov Process</vt:lpstr>
      <vt:lpstr>Markov Chain</vt:lpstr>
      <vt:lpstr>Markov Model</vt:lpstr>
      <vt:lpstr>PowerPoint Presentation</vt:lpstr>
      <vt:lpstr>PowerPoint Presentation</vt:lpstr>
      <vt:lpstr>PowerPoint Presentation</vt:lpstr>
      <vt:lpstr>Steady state</vt:lpstr>
      <vt:lpstr>State transition diagram and matrix</vt:lpstr>
      <vt:lpstr>PowerPoint Presentation</vt:lpstr>
      <vt:lpstr>PowerPoint Presentation</vt:lpstr>
      <vt:lpstr>Hidden Markov Model</vt:lpstr>
      <vt:lpstr>Hidden Markov Model</vt:lpstr>
      <vt:lpstr>Emission Probability</vt:lpstr>
      <vt:lpstr>PowerPoint Presentation</vt:lpstr>
      <vt:lpstr>Central Issues in HMM</vt:lpstr>
      <vt:lpstr>Evaluation Problem</vt:lpstr>
      <vt:lpstr>PowerPoint Presentation</vt:lpstr>
      <vt:lpstr>Evaluation</vt:lpstr>
      <vt:lpstr>Example</vt:lpstr>
      <vt:lpstr>Example</vt:lpstr>
      <vt:lpstr>PowerPoint Presentation</vt:lpstr>
      <vt:lpstr>PowerPoint Presentation</vt:lpstr>
      <vt:lpstr>PowerPoint Presentation</vt:lpstr>
      <vt:lpstr>PowerPoint Presentation</vt:lpstr>
      <vt:lpstr>Recursive dynamic programming - Forward</vt:lpstr>
      <vt:lpstr>Recursive dynamic programming - Forward</vt:lpstr>
      <vt:lpstr>Recursive dynamic programming - Forward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vector>
  </TitlesOfParts>
  <Company>Shri Vileparle Kelvani Mandal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Layer Perceptron</dc:title>
  <dc:creator>Bahar Soparkar</dc:creator>
  <cp:revision>1</cp:revision>
  <dcterms:created xsi:type="dcterms:W3CDTF">2011-02-08T04:31:44Z</dcterms:created>
  <dcterms:modified xsi:type="dcterms:W3CDTF">2024-04-18T18:58:34Z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0x010100530C78079970D144AAE8D8F40F093B82</vt:lpwstr>
  </property>
</Properties>
</file>